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1"/>
    <p:sldMasterId id="2147483677" r:id="rId2"/>
  </p:sldMasterIdLst>
  <p:notesMasterIdLst>
    <p:notesMasterId r:id="rId30"/>
  </p:notesMasterIdLst>
  <p:sldIdLst>
    <p:sldId id="256" r:id="rId3"/>
    <p:sldId id="258" r:id="rId4"/>
    <p:sldId id="317" r:id="rId5"/>
    <p:sldId id="260" r:id="rId6"/>
    <p:sldId id="261" r:id="rId7"/>
    <p:sldId id="262" r:id="rId8"/>
    <p:sldId id="310" r:id="rId9"/>
    <p:sldId id="311" r:id="rId10"/>
    <p:sldId id="263" r:id="rId11"/>
    <p:sldId id="264" r:id="rId12"/>
    <p:sldId id="312" r:id="rId13"/>
    <p:sldId id="266" r:id="rId14"/>
    <p:sldId id="265" r:id="rId15"/>
    <p:sldId id="313" r:id="rId16"/>
    <p:sldId id="267" r:id="rId17"/>
    <p:sldId id="277" r:id="rId18"/>
    <p:sldId id="314" r:id="rId19"/>
    <p:sldId id="268" r:id="rId20"/>
    <p:sldId id="315" r:id="rId21"/>
    <p:sldId id="316" r:id="rId22"/>
    <p:sldId id="269" r:id="rId23"/>
    <p:sldId id="270" r:id="rId24"/>
    <p:sldId id="259" r:id="rId25"/>
    <p:sldId id="271" r:id="rId26"/>
    <p:sldId id="319" r:id="rId27"/>
    <p:sldId id="320" r:id="rId28"/>
    <p:sldId id="274"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1E6B6C3-8807-4194-8B57-FFFB77364073}">
  <a:tblStyle styleId="{C1E6B6C3-8807-4194-8B57-FFFB7736407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60"/>
  </p:normalViewPr>
  <p:slideViewPr>
    <p:cSldViewPr snapToGrid="0">
      <p:cViewPr varScale="1">
        <p:scale>
          <a:sx n="103" d="100"/>
          <a:sy n="103" d="100"/>
        </p:scale>
        <p:origin x="653"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0d1d5e8f9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0d1d5e8f9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158f2d76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158f2d76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1751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15bc32deb7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15bc32deb7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158f2d768a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158f2d768a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158f2d768a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158f2d768a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105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58f2d768a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58f2d768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158f2d768a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158f2d768a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158f2d768a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158f2d768a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8508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158f2d768a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158f2d768a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1158f2d768a_0_7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1158f2d768a_0_7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5526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158f2d768a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158f2d768a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0750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158f2d768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158f2d768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58f2d768a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58f2d768a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158f2d768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158f2d768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15bc32deb7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15bc32deb7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a:extLst>
            <a:ext uri="{FF2B5EF4-FFF2-40B4-BE49-F238E27FC236}">
              <a16:creationId xmlns:a16="http://schemas.microsoft.com/office/drawing/2014/main" id="{4CB017E6-63CE-047D-94C5-07C7DCA20733}"/>
            </a:ext>
          </a:extLst>
        </p:cNvPr>
        <p:cNvGrpSpPr/>
        <p:nvPr/>
      </p:nvGrpSpPr>
      <p:grpSpPr>
        <a:xfrm>
          <a:off x="0" y="0"/>
          <a:ext cx="0" cy="0"/>
          <a:chOff x="0" y="0"/>
          <a:chExt cx="0" cy="0"/>
        </a:xfrm>
      </p:grpSpPr>
      <p:sp>
        <p:nvSpPr>
          <p:cNvPr id="545" name="Google Shape;545;g115bc32deb7_0_100:notes">
            <a:extLst>
              <a:ext uri="{FF2B5EF4-FFF2-40B4-BE49-F238E27FC236}">
                <a16:creationId xmlns:a16="http://schemas.microsoft.com/office/drawing/2014/main" id="{7E8C3233-60AC-8159-A10D-B6C49EBB3D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15bc32deb7_0_100:notes">
            <a:extLst>
              <a:ext uri="{FF2B5EF4-FFF2-40B4-BE49-F238E27FC236}">
                <a16:creationId xmlns:a16="http://schemas.microsoft.com/office/drawing/2014/main" id="{AB65AA5E-BCAC-1C5E-610F-1E9F892C89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2000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a:extLst>
            <a:ext uri="{FF2B5EF4-FFF2-40B4-BE49-F238E27FC236}">
              <a16:creationId xmlns:a16="http://schemas.microsoft.com/office/drawing/2014/main" id="{1514D2C8-4F20-648D-71C2-2C3ACA18BACF}"/>
            </a:ext>
          </a:extLst>
        </p:cNvPr>
        <p:cNvGrpSpPr/>
        <p:nvPr/>
      </p:nvGrpSpPr>
      <p:grpSpPr>
        <a:xfrm>
          <a:off x="0" y="0"/>
          <a:ext cx="0" cy="0"/>
          <a:chOff x="0" y="0"/>
          <a:chExt cx="0" cy="0"/>
        </a:xfrm>
      </p:grpSpPr>
      <p:sp>
        <p:nvSpPr>
          <p:cNvPr id="273" name="Google Shape;273;g54dda1946d_6_332:notes">
            <a:extLst>
              <a:ext uri="{FF2B5EF4-FFF2-40B4-BE49-F238E27FC236}">
                <a16:creationId xmlns:a16="http://schemas.microsoft.com/office/drawing/2014/main" id="{9B59D197-4F1A-E2C5-6D16-4F5C0DA2B6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4dda1946d_6_332:notes">
            <a:extLst>
              <a:ext uri="{FF2B5EF4-FFF2-40B4-BE49-F238E27FC236}">
                <a16:creationId xmlns:a16="http://schemas.microsoft.com/office/drawing/2014/main" id="{B33D91F9-FA07-46B6-FBB8-0D3D1DA60A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344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158f2d768a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158f2d768a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a:extLst>
            <a:ext uri="{FF2B5EF4-FFF2-40B4-BE49-F238E27FC236}">
              <a16:creationId xmlns:a16="http://schemas.microsoft.com/office/drawing/2014/main" id="{BEE22221-9D24-331B-E8DF-DDE40E163D1A}"/>
            </a:ext>
          </a:extLst>
        </p:cNvPr>
        <p:cNvGrpSpPr/>
        <p:nvPr/>
      </p:nvGrpSpPr>
      <p:grpSpPr>
        <a:xfrm>
          <a:off x="0" y="0"/>
          <a:ext cx="0" cy="0"/>
          <a:chOff x="0" y="0"/>
          <a:chExt cx="0" cy="0"/>
        </a:xfrm>
      </p:grpSpPr>
      <p:sp>
        <p:nvSpPr>
          <p:cNvPr id="1158" name="Google Shape;1158;g1158f2d768a_0_7585:notes">
            <a:extLst>
              <a:ext uri="{FF2B5EF4-FFF2-40B4-BE49-F238E27FC236}">
                <a16:creationId xmlns:a16="http://schemas.microsoft.com/office/drawing/2014/main" id="{1273E504-10D1-C6A6-26B9-57AB578FB7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1158f2d768a_0_7585:notes">
            <a:extLst>
              <a:ext uri="{FF2B5EF4-FFF2-40B4-BE49-F238E27FC236}">
                <a16:creationId xmlns:a16="http://schemas.microsoft.com/office/drawing/2014/main" id="{B8922304-F06D-D68E-FBF0-C30AD29026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000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158f2d76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158f2d768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158f2d768a_0_1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158f2d768a_0_1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158f2d768a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158f2d768a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158f2d768a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158f2d768a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0656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158f2d768a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158f2d768a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402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8125"/>
            <a:ext cx="9144000" cy="5143500"/>
          </a:xfrm>
          <a:prstGeom prst="rect">
            <a:avLst/>
          </a:prstGeom>
          <a:noFill/>
          <a:ln>
            <a:noFill/>
          </a:ln>
        </p:spPr>
      </p:pic>
      <p:sp>
        <p:nvSpPr>
          <p:cNvPr id="10" name="Google Shape;10;p2"/>
          <p:cNvSpPr txBox="1">
            <a:spLocks noGrp="1"/>
          </p:cNvSpPr>
          <p:nvPr>
            <p:ph type="ctrTitle"/>
          </p:nvPr>
        </p:nvSpPr>
        <p:spPr>
          <a:xfrm>
            <a:off x="3782250" y="1288914"/>
            <a:ext cx="4651500" cy="2125500"/>
          </a:xfrm>
          <a:prstGeom prst="rect">
            <a:avLst/>
          </a:prstGeom>
          <a:noFill/>
        </p:spPr>
        <p:txBody>
          <a:bodyPr spcFirstLastPara="1" wrap="square" lIns="91425" tIns="91425" rIns="91425" bIns="91425" anchor="ctr" anchorCtr="0">
            <a:noAutofit/>
          </a:bodyPr>
          <a:lstStyle>
            <a:lvl1pPr lvl="0" algn="r">
              <a:lnSpc>
                <a:spcPct val="90000"/>
              </a:lnSpc>
              <a:spcBef>
                <a:spcPts val="0"/>
              </a:spcBef>
              <a:spcAft>
                <a:spcPts val="0"/>
              </a:spcAft>
              <a:buSzPts val="4500"/>
              <a:buFont typeface="Loved by the King"/>
              <a:buNone/>
              <a:defRPr sz="57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1" name="Google Shape;11;p2"/>
          <p:cNvSpPr txBox="1">
            <a:spLocks noGrp="1"/>
          </p:cNvSpPr>
          <p:nvPr>
            <p:ph type="subTitle" idx="1"/>
          </p:nvPr>
        </p:nvSpPr>
        <p:spPr>
          <a:xfrm>
            <a:off x="4656075" y="3488887"/>
            <a:ext cx="3777900" cy="365700"/>
          </a:xfrm>
          <a:prstGeom prst="rect">
            <a:avLst/>
          </a:prstGeom>
          <a:noFill/>
        </p:spPr>
        <p:txBody>
          <a:bodyPr spcFirstLastPara="1" wrap="square" lIns="91425" tIns="91425" rIns="91425" bIns="91425" anchor="ctr" anchorCtr="0">
            <a:noAutofit/>
          </a:bodyPr>
          <a:lstStyle>
            <a:lvl1pPr lvl="0" algn="r">
              <a:lnSpc>
                <a:spcPct val="100000"/>
              </a:lnSpc>
              <a:spcBef>
                <a:spcPts val="0"/>
              </a:spcBef>
              <a:spcAft>
                <a:spcPts val="0"/>
              </a:spcAft>
              <a:buSzPts val="1500"/>
              <a:buNone/>
              <a:defRPr sz="1600">
                <a:latin typeface="Mulish Medium"/>
                <a:ea typeface="Mulish Medium"/>
                <a:cs typeface="Mulish Medium"/>
                <a:sym typeface="Mulish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4"/>
        <p:cNvGrpSpPr/>
        <p:nvPr/>
      </p:nvGrpSpPr>
      <p:grpSpPr>
        <a:xfrm>
          <a:off x="0" y="0"/>
          <a:ext cx="0" cy="0"/>
          <a:chOff x="0" y="0"/>
          <a:chExt cx="0" cy="0"/>
        </a:xfrm>
      </p:grpSpPr>
      <p:pic>
        <p:nvPicPr>
          <p:cNvPr id="65" name="Google Shape;65;p13"/>
          <p:cNvPicPr preferRelativeResize="0"/>
          <p:nvPr/>
        </p:nvPicPr>
        <p:blipFill rotWithShape="1">
          <a:blip r:embed="rId2">
            <a:alphaModFix/>
          </a:blip>
          <a:srcRect r="12080"/>
          <a:stretch/>
        </p:blipFill>
        <p:spPr>
          <a:xfrm>
            <a:off x="1118625" y="9200"/>
            <a:ext cx="8025374" cy="5134301"/>
          </a:xfrm>
          <a:prstGeom prst="rect">
            <a:avLst/>
          </a:prstGeom>
          <a:noFill/>
          <a:ln>
            <a:noFill/>
          </a:ln>
        </p:spPr>
      </p:pic>
      <p:sp>
        <p:nvSpPr>
          <p:cNvPr id="66" name="Google Shape;66;p13"/>
          <p:cNvSpPr txBox="1">
            <a:spLocks noGrp="1"/>
          </p:cNvSpPr>
          <p:nvPr>
            <p:ph type="title"/>
          </p:nvPr>
        </p:nvSpPr>
        <p:spPr>
          <a:xfrm>
            <a:off x="1526410" y="1471375"/>
            <a:ext cx="30654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7" name="Google Shape;67;p13"/>
          <p:cNvSpPr txBox="1">
            <a:spLocks noGrp="1"/>
          </p:cNvSpPr>
          <p:nvPr>
            <p:ph type="subTitle" idx="1"/>
          </p:nvPr>
        </p:nvSpPr>
        <p:spPr>
          <a:xfrm>
            <a:off x="1526410" y="1837514"/>
            <a:ext cx="3065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68" name="Google Shape;68;p13"/>
          <p:cNvSpPr txBox="1">
            <a:spLocks noGrp="1"/>
          </p:cNvSpPr>
          <p:nvPr>
            <p:ph type="title" idx="2"/>
          </p:nvPr>
        </p:nvSpPr>
        <p:spPr>
          <a:xfrm flipH="1">
            <a:off x="5465624" y="1471375"/>
            <a:ext cx="30663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9" name="Google Shape;69;p13"/>
          <p:cNvSpPr txBox="1">
            <a:spLocks noGrp="1"/>
          </p:cNvSpPr>
          <p:nvPr>
            <p:ph type="subTitle" idx="3"/>
          </p:nvPr>
        </p:nvSpPr>
        <p:spPr>
          <a:xfrm flipH="1">
            <a:off x="5465604" y="1837517"/>
            <a:ext cx="306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70" name="Google Shape;70;p13"/>
          <p:cNvSpPr txBox="1">
            <a:spLocks noGrp="1"/>
          </p:cNvSpPr>
          <p:nvPr>
            <p:ph type="title" idx="4" hasCustomPrompt="1"/>
          </p:nvPr>
        </p:nvSpPr>
        <p:spPr>
          <a:xfrm>
            <a:off x="682722" y="1728673"/>
            <a:ext cx="734700" cy="336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title" idx="5" hasCustomPrompt="1"/>
          </p:nvPr>
        </p:nvSpPr>
        <p:spPr>
          <a:xfrm flipH="1">
            <a:off x="4624075" y="1728581"/>
            <a:ext cx="734700" cy="336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title" idx="6"/>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500"/>
              <a:buNone/>
              <a:defRPr sz="37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73" name="Google Shape;73;p13"/>
          <p:cNvSpPr txBox="1">
            <a:spLocks noGrp="1"/>
          </p:cNvSpPr>
          <p:nvPr>
            <p:ph type="title" idx="7"/>
          </p:nvPr>
        </p:nvSpPr>
        <p:spPr>
          <a:xfrm>
            <a:off x="1526410" y="3233698"/>
            <a:ext cx="30654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4" name="Google Shape;74;p13"/>
          <p:cNvSpPr txBox="1">
            <a:spLocks noGrp="1"/>
          </p:cNvSpPr>
          <p:nvPr>
            <p:ph type="subTitle" idx="8"/>
          </p:nvPr>
        </p:nvSpPr>
        <p:spPr>
          <a:xfrm>
            <a:off x="1526410" y="3601075"/>
            <a:ext cx="306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75" name="Google Shape;75;p13"/>
          <p:cNvSpPr txBox="1">
            <a:spLocks noGrp="1"/>
          </p:cNvSpPr>
          <p:nvPr>
            <p:ph type="title" idx="9"/>
          </p:nvPr>
        </p:nvSpPr>
        <p:spPr>
          <a:xfrm flipH="1">
            <a:off x="5465624" y="3233697"/>
            <a:ext cx="30663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6" name="Google Shape;76;p13"/>
          <p:cNvSpPr txBox="1">
            <a:spLocks noGrp="1"/>
          </p:cNvSpPr>
          <p:nvPr>
            <p:ph type="subTitle" idx="13"/>
          </p:nvPr>
        </p:nvSpPr>
        <p:spPr>
          <a:xfrm flipH="1">
            <a:off x="5465604" y="3601075"/>
            <a:ext cx="306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77" name="Google Shape;77;p13"/>
          <p:cNvSpPr txBox="1">
            <a:spLocks noGrp="1"/>
          </p:cNvSpPr>
          <p:nvPr>
            <p:ph type="title" idx="14" hasCustomPrompt="1"/>
          </p:nvPr>
        </p:nvSpPr>
        <p:spPr>
          <a:xfrm>
            <a:off x="682722" y="3490950"/>
            <a:ext cx="734700" cy="336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title" idx="15" hasCustomPrompt="1"/>
          </p:nvPr>
        </p:nvSpPr>
        <p:spPr>
          <a:xfrm flipH="1">
            <a:off x="4624075" y="3490950"/>
            <a:ext cx="734700" cy="336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79" name="Google Shape;79;p13"/>
          <p:cNvPicPr preferRelativeResize="0"/>
          <p:nvPr/>
        </p:nvPicPr>
        <p:blipFill rotWithShape="1">
          <a:blip r:embed="rId3">
            <a:alphaModFix/>
          </a:blip>
          <a:srcRect l="39377" r="48144"/>
          <a:stretch/>
        </p:blipFill>
        <p:spPr>
          <a:xfrm>
            <a:off x="-1" y="0"/>
            <a:ext cx="1140974"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24">
    <p:spTree>
      <p:nvGrpSpPr>
        <p:cNvPr id="1" name="Shape 80"/>
        <p:cNvGrpSpPr/>
        <p:nvPr/>
      </p:nvGrpSpPr>
      <p:grpSpPr>
        <a:xfrm>
          <a:off x="0" y="0"/>
          <a:ext cx="0" cy="0"/>
          <a:chOff x="0" y="0"/>
          <a:chExt cx="0" cy="0"/>
        </a:xfrm>
      </p:grpSpPr>
      <p:pic>
        <p:nvPicPr>
          <p:cNvPr id="81" name="Google Shape;81;p14"/>
          <p:cNvPicPr preferRelativeResize="0"/>
          <p:nvPr/>
        </p:nvPicPr>
        <p:blipFill rotWithShape="1">
          <a:blip r:embed="rId2">
            <a:alphaModFix/>
          </a:blip>
          <a:srcRect l="25069" r="48143"/>
          <a:stretch/>
        </p:blipFill>
        <p:spPr>
          <a:xfrm rot="10800000">
            <a:off x="6688272" y="-8125"/>
            <a:ext cx="2449277" cy="5143500"/>
          </a:xfrm>
          <a:prstGeom prst="rect">
            <a:avLst/>
          </a:prstGeom>
          <a:noFill/>
          <a:ln>
            <a:noFill/>
          </a:ln>
        </p:spPr>
      </p:pic>
      <p:pic>
        <p:nvPicPr>
          <p:cNvPr id="82" name="Google Shape;82;p14"/>
          <p:cNvPicPr preferRelativeResize="0"/>
          <p:nvPr/>
        </p:nvPicPr>
        <p:blipFill rotWithShape="1">
          <a:blip r:embed="rId3">
            <a:alphaModFix/>
          </a:blip>
          <a:srcRect l="26659"/>
          <a:stretch/>
        </p:blipFill>
        <p:spPr>
          <a:xfrm rot="10800000" flipH="1">
            <a:off x="-7275" y="0"/>
            <a:ext cx="6706027" cy="5143500"/>
          </a:xfrm>
          <a:prstGeom prst="rect">
            <a:avLst/>
          </a:prstGeom>
          <a:noFill/>
          <a:ln>
            <a:noFill/>
          </a:ln>
        </p:spPr>
      </p:pic>
      <p:sp>
        <p:nvSpPr>
          <p:cNvPr id="83" name="Google Shape;83;p14"/>
          <p:cNvSpPr txBox="1">
            <a:spLocks noGrp="1"/>
          </p:cNvSpPr>
          <p:nvPr>
            <p:ph type="subTitle" idx="1"/>
          </p:nvPr>
        </p:nvSpPr>
        <p:spPr>
          <a:xfrm>
            <a:off x="1388100" y="1428971"/>
            <a:ext cx="6367800" cy="1797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28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84" name="Google Shape;84;p14"/>
          <p:cNvSpPr txBox="1">
            <a:spLocks noGrp="1"/>
          </p:cNvSpPr>
          <p:nvPr>
            <p:ph type="title"/>
          </p:nvPr>
        </p:nvSpPr>
        <p:spPr>
          <a:xfrm>
            <a:off x="1388100" y="3257329"/>
            <a:ext cx="63678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22">
    <p:spTree>
      <p:nvGrpSpPr>
        <p:cNvPr id="1" name="Shape 85"/>
        <p:cNvGrpSpPr/>
        <p:nvPr/>
      </p:nvGrpSpPr>
      <p:grpSpPr>
        <a:xfrm>
          <a:off x="0" y="0"/>
          <a:ext cx="0" cy="0"/>
          <a:chOff x="0" y="0"/>
          <a:chExt cx="0" cy="0"/>
        </a:xfrm>
      </p:grpSpPr>
      <p:grpSp>
        <p:nvGrpSpPr>
          <p:cNvPr id="86" name="Google Shape;86;p15"/>
          <p:cNvGrpSpPr/>
          <p:nvPr/>
        </p:nvGrpSpPr>
        <p:grpSpPr>
          <a:xfrm>
            <a:off x="0" y="-8125"/>
            <a:ext cx="9144000" cy="5143500"/>
            <a:chOff x="0" y="-8125"/>
            <a:chExt cx="9144000" cy="5143500"/>
          </a:xfrm>
        </p:grpSpPr>
        <p:pic>
          <p:nvPicPr>
            <p:cNvPr id="87" name="Google Shape;87;p15"/>
            <p:cNvPicPr preferRelativeResize="0"/>
            <p:nvPr/>
          </p:nvPicPr>
          <p:blipFill rotWithShape="1">
            <a:blip r:embed="rId2">
              <a:alphaModFix/>
            </a:blip>
            <a:srcRect l="15074"/>
            <a:stretch/>
          </p:blipFill>
          <p:spPr>
            <a:xfrm rot="10800000">
              <a:off x="1378449" y="-8125"/>
              <a:ext cx="7765550" cy="5143500"/>
            </a:xfrm>
            <a:prstGeom prst="rect">
              <a:avLst/>
            </a:prstGeom>
            <a:noFill/>
            <a:ln>
              <a:noFill/>
            </a:ln>
          </p:spPr>
        </p:pic>
        <p:pic>
          <p:nvPicPr>
            <p:cNvPr id="88" name="Google Shape;88;p15"/>
            <p:cNvPicPr preferRelativeResize="0"/>
            <p:nvPr/>
          </p:nvPicPr>
          <p:blipFill rotWithShape="1">
            <a:blip r:embed="rId3">
              <a:alphaModFix/>
            </a:blip>
            <a:srcRect l="35831" r="48145"/>
            <a:stretch/>
          </p:blipFill>
          <p:spPr>
            <a:xfrm rot="10800000" flipH="1">
              <a:off x="0" y="-8125"/>
              <a:ext cx="1465123" cy="5143500"/>
            </a:xfrm>
            <a:prstGeom prst="rect">
              <a:avLst/>
            </a:prstGeom>
            <a:noFill/>
            <a:ln>
              <a:noFill/>
            </a:ln>
          </p:spPr>
        </p:pic>
      </p:grpSp>
      <p:sp>
        <p:nvSpPr>
          <p:cNvPr id="89" name="Google Shape;89;p15"/>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22_1">
    <p:spTree>
      <p:nvGrpSpPr>
        <p:cNvPr id="1" name="Shape 90"/>
        <p:cNvGrpSpPr/>
        <p:nvPr/>
      </p:nvGrpSpPr>
      <p:grpSpPr>
        <a:xfrm>
          <a:off x="0" y="0"/>
          <a:ext cx="0" cy="0"/>
          <a:chOff x="0" y="0"/>
          <a:chExt cx="0" cy="0"/>
        </a:xfrm>
      </p:grpSpPr>
      <p:grpSp>
        <p:nvGrpSpPr>
          <p:cNvPr id="91" name="Google Shape;91;p16"/>
          <p:cNvGrpSpPr/>
          <p:nvPr/>
        </p:nvGrpSpPr>
        <p:grpSpPr>
          <a:xfrm>
            <a:off x="0" y="-8125"/>
            <a:ext cx="9144000" cy="5143500"/>
            <a:chOff x="0" y="-8125"/>
            <a:chExt cx="9144000" cy="5143500"/>
          </a:xfrm>
        </p:grpSpPr>
        <p:pic>
          <p:nvPicPr>
            <p:cNvPr id="92" name="Google Shape;92;p16"/>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93" name="Google Shape;93;p16"/>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94" name="Google Shape;94;p16"/>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4_1">
    <p:spTree>
      <p:nvGrpSpPr>
        <p:cNvPr id="1" name="Shape 115"/>
        <p:cNvGrpSpPr/>
        <p:nvPr/>
      </p:nvGrpSpPr>
      <p:grpSpPr>
        <a:xfrm>
          <a:off x="0" y="0"/>
          <a:ext cx="0" cy="0"/>
          <a:chOff x="0" y="0"/>
          <a:chExt cx="0" cy="0"/>
        </a:xfrm>
      </p:grpSpPr>
      <p:grpSp>
        <p:nvGrpSpPr>
          <p:cNvPr id="116" name="Google Shape;116;p20"/>
          <p:cNvGrpSpPr/>
          <p:nvPr/>
        </p:nvGrpSpPr>
        <p:grpSpPr>
          <a:xfrm>
            <a:off x="0" y="-8125"/>
            <a:ext cx="9144000" cy="5143500"/>
            <a:chOff x="0" y="-8125"/>
            <a:chExt cx="9144000" cy="5143500"/>
          </a:xfrm>
        </p:grpSpPr>
        <p:pic>
          <p:nvPicPr>
            <p:cNvPr id="117" name="Google Shape;117;p20"/>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118" name="Google Shape;118;p20"/>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119" name="Google Shape;119;p20"/>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20" name="Google Shape;120;p20"/>
          <p:cNvSpPr txBox="1">
            <a:spLocks noGrp="1"/>
          </p:cNvSpPr>
          <p:nvPr>
            <p:ph type="subTitle" idx="1"/>
          </p:nvPr>
        </p:nvSpPr>
        <p:spPr>
          <a:xfrm>
            <a:off x="719929" y="2737600"/>
            <a:ext cx="2501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500">
                <a:latin typeface="Kanit"/>
                <a:ea typeface="Kanit"/>
                <a:cs typeface="Kanit"/>
                <a:sym typeface="Kani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1" name="Google Shape;121;p20"/>
          <p:cNvSpPr txBox="1">
            <a:spLocks noGrp="1"/>
          </p:cNvSpPr>
          <p:nvPr>
            <p:ph type="subTitle" idx="2"/>
          </p:nvPr>
        </p:nvSpPr>
        <p:spPr>
          <a:xfrm>
            <a:off x="719929" y="3109075"/>
            <a:ext cx="2501700" cy="82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2" name="Google Shape;122;p20"/>
          <p:cNvSpPr txBox="1">
            <a:spLocks noGrp="1"/>
          </p:cNvSpPr>
          <p:nvPr>
            <p:ph type="subTitle" idx="3"/>
          </p:nvPr>
        </p:nvSpPr>
        <p:spPr>
          <a:xfrm>
            <a:off x="3320929" y="2737600"/>
            <a:ext cx="2501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500">
                <a:latin typeface="Kanit"/>
                <a:ea typeface="Kanit"/>
                <a:cs typeface="Kanit"/>
                <a:sym typeface="Kani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3" name="Google Shape;123;p20"/>
          <p:cNvSpPr txBox="1">
            <a:spLocks noGrp="1"/>
          </p:cNvSpPr>
          <p:nvPr>
            <p:ph type="subTitle" idx="4"/>
          </p:nvPr>
        </p:nvSpPr>
        <p:spPr>
          <a:xfrm>
            <a:off x="3320929" y="3109075"/>
            <a:ext cx="2501700" cy="82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4" name="Google Shape;124;p20"/>
          <p:cNvSpPr txBox="1">
            <a:spLocks noGrp="1"/>
          </p:cNvSpPr>
          <p:nvPr>
            <p:ph type="subTitle" idx="5"/>
          </p:nvPr>
        </p:nvSpPr>
        <p:spPr>
          <a:xfrm>
            <a:off x="5922371" y="2737600"/>
            <a:ext cx="2501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500">
                <a:latin typeface="Kanit"/>
                <a:ea typeface="Kanit"/>
                <a:cs typeface="Kanit"/>
                <a:sym typeface="Kani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5" name="Google Shape;125;p20"/>
          <p:cNvSpPr txBox="1">
            <a:spLocks noGrp="1"/>
          </p:cNvSpPr>
          <p:nvPr>
            <p:ph type="subTitle" idx="6"/>
          </p:nvPr>
        </p:nvSpPr>
        <p:spPr>
          <a:xfrm>
            <a:off x="5922371" y="3109075"/>
            <a:ext cx="2501700" cy="82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26"/>
        <p:cNvGrpSpPr/>
        <p:nvPr/>
      </p:nvGrpSpPr>
      <p:grpSpPr>
        <a:xfrm>
          <a:off x="0" y="0"/>
          <a:ext cx="0" cy="0"/>
          <a:chOff x="0" y="0"/>
          <a:chExt cx="0" cy="0"/>
        </a:xfrm>
      </p:grpSpPr>
      <p:grpSp>
        <p:nvGrpSpPr>
          <p:cNvPr id="127" name="Google Shape;127;p21"/>
          <p:cNvGrpSpPr/>
          <p:nvPr/>
        </p:nvGrpSpPr>
        <p:grpSpPr>
          <a:xfrm flipH="1">
            <a:off x="0" y="-8125"/>
            <a:ext cx="9144000" cy="5143500"/>
            <a:chOff x="0" y="-8125"/>
            <a:chExt cx="9144000" cy="5143500"/>
          </a:xfrm>
        </p:grpSpPr>
        <p:pic>
          <p:nvPicPr>
            <p:cNvPr id="128" name="Google Shape;128;p21"/>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129" name="Google Shape;129;p21"/>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130" name="Google Shape;130;p21"/>
          <p:cNvSpPr txBox="1">
            <a:spLocks noGrp="1"/>
          </p:cNvSpPr>
          <p:nvPr>
            <p:ph type="title"/>
          </p:nvPr>
        </p:nvSpPr>
        <p:spPr>
          <a:xfrm>
            <a:off x="2002628" y="1551113"/>
            <a:ext cx="23778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1" name="Google Shape;131;p21"/>
          <p:cNvSpPr txBox="1">
            <a:spLocks noGrp="1"/>
          </p:cNvSpPr>
          <p:nvPr>
            <p:ph type="subTitle" idx="1"/>
          </p:nvPr>
        </p:nvSpPr>
        <p:spPr>
          <a:xfrm>
            <a:off x="2002628" y="1920946"/>
            <a:ext cx="2377800" cy="5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32" name="Google Shape;132;p21"/>
          <p:cNvSpPr txBox="1">
            <a:spLocks noGrp="1"/>
          </p:cNvSpPr>
          <p:nvPr>
            <p:ph type="title" idx="2"/>
          </p:nvPr>
        </p:nvSpPr>
        <p:spPr>
          <a:xfrm>
            <a:off x="5885778" y="1551113"/>
            <a:ext cx="23778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3" name="Google Shape;133;p21"/>
          <p:cNvSpPr txBox="1">
            <a:spLocks noGrp="1"/>
          </p:cNvSpPr>
          <p:nvPr>
            <p:ph type="subTitle" idx="3"/>
          </p:nvPr>
        </p:nvSpPr>
        <p:spPr>
          <a:xfrm>
            <a:off x="5885778" y="1920946"/>
            <a:ext cx="2377800" cy="5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34" name="Google Shape;134;p21"/>
          <p:cNvSpPr txBox="1">
            <a:spLocks noGrp="1"/>
          </p:cNvSpPr>
          <p:nvPr>
            <p:ph type="title" idx="4"/>
          </p:nvPr>
        </p:nvSpPr>
        <p:spPr>
          <a:xfrm>
            <a:off x="2002628" y="3075112"/>
            <a:ext cx="23742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5" name="Google Shape;135;p21"/>
          <p:cNvSpPr txBox="1">
            <a:spLocks noGrp="1"/>
          </p:cNvSpPr>
          <p:nvPr>
            <p:ph type="subTitle" idx="5"/>
          </p:nvPr>
        </p:nvSpPr>
        <p:spPr>
          <a:xfrm>
            <a:off x="2002628" y="3444946"/>
            <a:ext cx="2377800" cy="5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36" name="Google Shape;136;p21"/>
          <p:cNvSpPr txBox="1">
            <a:spLocks noGrp="1"/>
          </p:cNvSpPr>
          <p:nvPr>
            <p:ph type="title" idx="6"/>
          </p:nvPr>
        </p:nvSpPr>
        <p:spPr>
          <a:xfrm>
            <a:off x="5885778" y="3075112"/>
            <a:ext cx="23778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7" name="Google Shape;137;p21"/>
          <p:cNvSpPr txBox="1">
            <a:spLocks noGrp="1"/>
          </p:cNvSpPr>
          <p:nvPr>
            <p:ph type="subTitle" idx="7"/>
          </p:nvPr>
        </p:nvSpPr>
        <p:spPr>
          <a:xfrm>
            <a:off x="5885778" y="3444946"/>
            <a:ext cx="2377800" cy="5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38" name="Google Shape;138;p21"/>
          <p:cNvSpPr txBox="1">
            <a:spLocks noGrp="1"/>
          </p:cNvSpPr>
          <p:nvPr>
            <p:ph type="title" idx="8"/>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5_1">
    <p:spTree>
      <p:nvGrpSpPr>
        <p:cNvPr id="1" name="Shape 139"/>
        <p:cNvGrpSpPr/>
        <p:nvPr/>
      </p:nvGrpSpPr>
      <p:grpSpPr>
        <a:xfrm>
          <a:off x="0" y="0"/>
          <a:ext cx="0" cy="0"/>
          <a:chOff x="0" y="0"/>
          <a:chExt cx="0" cy="0"/>
        </a:xfrm>
      </p:grpSpPr>
      <p:grpSp>
        <p:nvGrpSpPr>
          <p:cNvPr id="140" name="Google Shape;140;p22"/>
          <p:cNvGrpSpPr/>
          <p:nvPr/>
        </p:nvGrpSpPr>
        <p:grpSpPr>
          <a:xfrm flipH="1">
            <a:off x="0" y="-8125"/>
            <a:ext cx="9144000" cy="5143500"/>
            <a:chOff x="0" y="-8125"/>
            <a:chExt cx="9144000" cy="5143500"/>
          </a:xfrm>
        </p:grpSpPr>
        <p:pic>
          <p:nvPicPr>
            <p:cNvPr id="141" name="Google Shape;141;p22"/>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142" name="Google Shape;142;p22"/>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143" name="Google Shape;143;p22"/>
          <p:cNvSpPr txBox="1">
            <a:spLocks noGrp="1"/>
          </p:cNvSpPr>
          <p:nvPr>
            <p:ph type="title"/>
          </p:nvPr>
        </p:nvSpPr>
        <p:spPr>
          <a:xfrm>
            <a:off x="1960311" y="1170125"/>
            <a:ext cx="25104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4" name="Google Shape;144;p22"/>
          <p:cNvSpPr txBox="1">
            <a:spLocks noGrp="1"/>
          </p:cNvSpPr>
          <p:nvPr>
            <p:ph type="subTitle" idx="1"/>
          </p:nvPr>
        </p:nvSpPr>
        <p:spPr>
          <a:xfrm>
            <a:off x="1960311" y="1539958"/>
            <a:ext cx="2510400" cy="5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45" name="Google Shape;145;p22"/>
          <p:cNvSpPr txBox="1">
            <a:spLocks noGrp="1"/>
          </p:cNvSpPr>
          <p:nvPr>
            <p:ph type="title" idx="2"/>
          </p:nvPr>
        </p:nvSpPr>
        <p:spPr>
          <a:xfrm>
            <a:off x="5679180" y="1170125"/>
            <a:ext cx="25104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6" name="Google Shape;146;p22"/>
          <p:cNvSpPr txBox="1">
            <a:spLocks noGrp="1"/>
          </p:cNvSpPr>
          <p:nvPr>
            <p:ph type="subTitle" idx="3"/>
          </p:nvPr>
        </p:nvSpPr>
        <p:spPr>
          <a:xfrm>
            <a:off x="5679180" y="1539958"/>
            <a:ext cx="2510400" cy="5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47" name="Google Shape;147;p22"/>
          <p:cNvSpPr txBox="1">
            <a:spLocks noGrp="1"/>
          </p:cNvSpPr>
          <p:nvPr>
            <p:ph type="title" idx="4"/>
          </p:nvPr>
        </p:nvSpPr>
        <p:spPr>
          <a:xfrm>
            <a:off x="1960311" y="2320764"/>
            <a:ext cx="25068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8" name="Google Shape;148;p22"/>
          <p:cNvSpPr txBox="1">
            <a:spLocks noGrp="1"/>
          </p:cNvSpPr>
          <p:nvPr>
            <p:ph type="subTitle" idx="5"/>
          </p:nvPr>
        </p:nvSpPr>
        <p:spPr>
          <a:xfrm>
            <a:off x="1960311" y="2690597"/>
            <a:ext cx="2510400" cy="5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49" name="Google Shape;149;p22"/>
          <p:cNvSpPr txBox="1">
            <a:spLocks noGrp="1"/>
          </p:cNvSpPr>
          <p:nvPr>
            <p:ph type="title" idx="6"/>
          </p:nvPr>
        </p:nvSpPr>
        <p:spPr>
          <a:xfrm>
            <a:off x="5679180" y="2320764"/>
            <a:ext cx="25104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0" name="Google Shape;150;p22"/>
          <p:cNvSpPr txBox="1">
            <a:spLocks noGrp="1"/>
          </p:cNvSpPr>
          <p:nvPr>
            <p:ph type="subTitle" idx="7"/>
          </p:nvPr>
        </p:nvSpPr>
        <p:spPr>
          <a:xfrm>
            <a:off x="5679180" y="2690597"/>
            <a:ext cx="2510400" cy="5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51" name="Google Shape;151;p22"/>
          <p:cNvSpPr txBox="1">
            <a:spLocks noGrp="1"/>
          </p:cNvSpPr>
          <p:nvPr>
            <p:ph type="title" idx="8"/>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52" name="Google Shape;152;p22"/>
          <p:cNvSpPr txBox="1">
            <a:spLocks noGrp="1"/>
          </p:cNvSpPr>
          <p:nvPr>
            <p:ph type="title" idx="9"/>
          </p:nvPr>
        </p:nvSpPr>
        <p:spPr>
          <a:xfrm>
            <a:off x="1960311" y="3469493"/>
            <a:ext cx="25068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3" name="Google Shape;153;p22"/>
          <p:cNvSpPr txBox="1">
            <a:spLocks noGrp="1"/>
          </p:cNvSpPr>
          <p:nvPr>
            <p:ph type="subTitle" idx="13"/>
          </p:nvPr>
        </p:nvSpPr>
        <p:spPr>
          <a:xfrm>
            <a:off x="1960311" y="3839325"/>
            <a:ext cx="2510400" cy="5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54" name="Google Shape;154;p22"/>
          <p:cNvSpPr txBox="1">
            <a:spLocks noGrp="1"/>
          </p:cNvSpPr>
          <p:nvPr>
            <p:ph type="title" idx="14"/>
          </p:nvPr>
        </p:nvSpPr>
        <p:spPr>
          <a:xfrm>
            <a:off x="5679180" y="3469493"/>
            <a:ext cx="25104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5" name="Google Shape;155;p22"/>
          <p:cNvSpPr txBox="1">
            <a:spLocks noGrp="1"/>
          </p:cNvSpPr>
          <p:nvPr>
            <p:ph type="subTitle" idx="15"/>
          </p:nvPr>
        </p:nvSpPr>
        <p:spPr>
          <a:xfrm>
            <a:off x="5679180" y="3839325"/>
            <a:ext cx="2510400" cy="5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84"/>
        <p:cNvGrpSpPr/>
        <p:nvPr/>
      </p:nvGrpSpPr>
      <p:grpSpPr>
        <a:xfrm>
          <a:off x="0" y="0"/>
          <a:ext cx="0" cy="0"/>
          <a:chOff x="0" y="0"/>
          <a:chExt cx="0" cy="0"/>
        </a:xfrm>
      </p:grpSpPr>
      <p:grpSp>
        <p:nvGrpSpPr>
          <p:cNvPr id="185" name="Google Shape;185;p26"/>
          <p:cNvGrpSpPr/>
          <p:nvPr/>
        </p:nvGrpSpPr>
        <p:grpSpPr>
          <a:xfrm rot="10800000">
            <a:off x="-7275" y="-8125"/>
            <a:ext cx="9152244" cy="5143500"/>
            <a:chOff x="3254492" y="-8125"/>
            <a:chExt cx="9152244" cy="5143500"/>
          </a:xfrm>
        </p:grpSpPr>
        <p:pic>
          <p:nvPicPr>
            <p:cNvPr id="186" name="Google Shape;186;p26"/>
            <p:cNvPicPr preferRelativeResize="0"/>
            <p:nvPr/>
          </p:nvPicPr>
          <p:blipFill rotWithShape="1">
            <a:blip r:embed="rId2">
              <a:alphaModFix/>
            </a:blip>
            <a:srcRect l="42329"/>
            <a:stretch/>
          </p:blipFill>
          <p:spPr>
            <a:xfrm>
              <a:off x="3254492" y="-8125"/>
              <a:ext cx="5273050" cy="5143500"/>
            </a:xfrm>
            <a:prstGeom prst="rect">
              <a:avLst/>
            </a:prstGeom>
            <a:noFill/>
            <a:ln>
              <a:noFill/>
            </a:ln>
          </p:spPr>
        </p:pic>
        <p:pic>
          <p:nvPicPr>
            <p:cNvPr id="187" name="Google Shape;187;p26"/>
            <p:cNvPicPr preferRelativeResize="0"/>
            <p:nvPr/>
          </p:nvPicPr>
          <p:blipFill rotWithShape="1">
            <a:blip r:embed="rId3">
              <a:alphaModFix/>
            </a:blip>
            <a:srcRect l="9327" r="38965"/>
            <a:stretch/>
          </p:blipFill>
          <p:spPr>
            <a:xfrm flipH="1">
              <a:off x="7678861" y="-8125"/>
              <a:ext cx="4727875" cy="5143500"/>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88"/>
        <p:cNvGrpSpPr/>
        <p:nvPr/>
      </p:nvGrpSpPr>
      <p:grpSpPr>
        <a:xfrm>
          <a:off x="0" y="0"/>
          <a:ext cx="0" cy="0"/>
          <a:chOff x="0" y="0"/>
          <a:chExt cx="0" cy="0"/>
        </a:xfrm>
      </p:grpSpPr>
      <p:grpSp>
        <p:nvGrpSpPr>
          <p:cNvPr id="189" name="Google Shape;189;p27"/>
          <p:cNvGrpSpPr/>
          <p:nvPr/>
        </p:nvGrpSpPr>
        <p:grpSpPr>
          <a:xfrm>
            <a:off x="0" y="-8125"/>
            <a:ext cx="9144000" cy="5143500"/>
            <a:chOff x="0" y="-8125"/>
            <a:chExt cx="9144000" cy="5143500"/>
          </a:xfrm>
        </p:grpSpPr>
        <p:pic>
          <p:nvPicPr>
            <p:cNvPr id="190" name="Google Shape;190;p27"/>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191" name="Google Shape;191;p27"/>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grpSp>
        <p:nvGrpSpPr>
          <p:cNvPr id="13" name="Google Shape;13;p3"/>
          <p:cNvGrpSpPr/>
          <p:nvPr/>
        </p:nvGrpSpPr>
        <p:grpSpPr>
          <a:xfrm>
            <a:off x="0" y="-8125"/>
            <a:ext cx="9144000" cy="5143500"/>
            <a:chOff x="0" y="-8125"/>
            <a:chExt cx="9144000" cy="5143500"/>
          </a:xfrm>
        </p:grpSpPr>
        <p:pic>
          <p:nvPicPr>
            <p:cNvPr id="14" name="Google Shape;14;p3"/>
            <p:cNvPicPr preferRelativeResize="0"/>
            <p:nvPr/>
          </p:nvPicPr>
          <p:blipFill rotWithShape="1">
            <a:blip r:embed="rId2">
              <a:alphaModFix/>
            </a:blip>
            <a:srcRect l="27572"/>
            <a:stretch/>
          </p:blipFill>
          <p:spPr>
            <a:xfrm>
              <a:off x="0" y="-8125"/>
              <a:ext cx="6622550" cy="5143500"/>
            </a:xfrm>
            <a:prstGeom prst="rect">
              <a:avLst/>
            </a:prstGeom>
            <a:noFill/>
            <a:ln>
              <a:noFill/>
            </a:ln>
          </p:spPr>
        </p:pic>
        <p:pic>
          <p:nvPicPr>
            <p:cNvPr id="15" name="Google Shape;15;p3"/>
            <p:cNvPicPr preferRelativeResize="0"/>
            <p:nvPr/>
          </p:nvPicPr>
          <p:blipFill rotWithShape="1">
            <a:blip r:embed="rId3">
              <a:alphaModFix/>
            </a:blip>
            <a:srcRect l="20835"/>
            <a:stretch/>
          </p:blipFill>
          <p:spPr>
            <a:xfrm flipH="1">
              <a:off x="1905000" y="-8125"/>
              <a:ext cx="7239000" cy="5143500"/>
            </a:xfrm>
            <a:prstGeom prst="rect">
              <a:avLst/>
            </a:prstGeom>
            <a:noFill/>
            <a:ln>
              <a:noFill/>
            </a:ln>
          </p:spPr>
        </p:pic>
      </p:grpSp>
      <p:sp>
        <p:nvSpPr>
          <p:cNvPr id="16" name="Google Shape;16;p3"/>
          <p:cNvSpPr txBox="1">
            <a:spLocks noGrp="1"/>
          </p:cNvSpPr>
          <p:nvPr>
            <p:ph type="title"/>
          </p:nvPr>
        </p:nvSpPr>
        <p:spPr>
          <a:xfrm>
            <a:off x="1896300" y="2802249"/>
            <a:ext cx="5351400" cy="731400"/>
          </a:xfrm>
          <a:prstGeom prst="rect">
            <a:avLst/>
          </a:prstGeom>
          <a:noFill/>
        </p:spPr>
        <p:txBody>
          <a:bodyPr spcFirstLastPara="1" wrap="square" lIns="91425" tIns="91425" rIns="91425" bIns="91425" anchor="ctr" anchorCtr="0">
            <a:noAutofit/>
          </a:bodyPr>
          <a:lstStyle>
            <a:lvl1pPr lvl="0">
              <a:spcBef>
                <a:spcPts val="0"/>
              </a:spcBef>
              <a:spcAft>
                <a:spcPts val="0"/>
              </a:spcAft>
              <a:buSzPts val="3600"/>
              <a:buNone/>
              <a:defRPr sz="5500"/>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title" idx="2" hasCustomPrompt="1"/>
          </p:nvPr>
        </p:nvSpPr>
        <p:spPr>
          <a:xfrm>
            <a:off x="4114800" y="1583870"/>
            <a:ext cx="914400" cy="690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6000"/>
              <a:buNone/>
              <a:defRPr sz="6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txBox="1">
            <a:spLocks noGrp="1"/>
          </p:cNvSpPr>
          <p:nvPr>
            <p:ph type="subTitle" idx="1"/>
          </p:nvPr>
        </p:nvSpPr>
        <p:spPr>
          <a:xfrm>
            <a:off x="1897200" y="3533674"/>
            <a:ext cx="5349600" cy="365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7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l="73176"/>
          <a:stretch/>
        </p:blipFill>
        <p:spPr>
          <a:xfrm rot="10800000">
            <a:off x="6696950" y="-8125"/>
            <a:ext cx="2452651" cy="5143500"/>
          </a:xfrm>
          <a:prstGeom prst="rect">
            <a:avLst/>
          </a:prstGeom>
          <a:noFill/>
          <a:ln>
            <a:noFill/>
          </a:ln>
        </p:spPr>
      </p:pic>
      <p:pic>
        <p:nvPicPr>
          <p:cNvPr id="26" name="Google Shape;26;p5"/>
          <p:cNvPicPr preferRelativeResize="0"/>
          <p:nvPr/>
        </p:nvPicPr>
        <p:blipFill rotWithShape="1">
          <a:blip r:embed="rId2">
            <a:alphaModFix/>
          </a:blip>
          <a:srcRect l="26578"/>
          <a:stretch/>
        </p:blipFill>
        <p:spPr>
          <a:xfrm rot="10800000" flipH="1">
            <a:off x="-7925" y="-8125"/>
            <a:ext cx="6713525" cy="5143500"/>
          </a:xfrm>
          <a:prstGeom prst="rect">
            <a:avLst/>
          </a:prstGeom>
          <a:noFill/>
          <a:ln>
            <a:noFill/>
          </a:ln>
        </p:spPr>
      </p:pic>
      <p:sp>
        <p:nvSpPr>
          <p:cNvPr id="27" name="Google Shape;27;p5"/>
          <p:cNvSpPr txBox="1">
            <a:spLocks noGrp="1"/>
          </p:cNvSpPr>
          <p:nvPr>
            <p:ph type="title"/>
          </p:nvPr>
        </p:nvSpPr>
        <p:spPr>
          <a:xfrm>
            <a:off x="1188888" y="2701856"/>
            <a:ext cx="29133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2500" b="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5"/>
          <p:cNvSpPr txBox="1">
            <a:spLocks noGrp="1"/>
          </p:cNvSpPr>
          <p:nvPr>
            <p:ph type="title" idx="2"/>
          </p:nvPr>
        </p:nvSpPr>
        <p:spPr>
          <a:xfrm>
            <a:off x="5042113" y="2701886"/>
            <a:ext cx="29133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2500" b="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 name="Google Shape;29;p5"/>
          <p:cNvSpPr txBox="1">
            <a:spLocks noGrp="1"/>
          </p:cNvSpPr>
          <p:nvPr>
            <p:ph type="subTitle" idx="1"/>
          </p:nvPr>
        </p:nvSpPr>
        <p:spPr>
          <a:xfrm>
            <a:off x="5042113" y="3147115"/>
            <a:ext cx="2913300" cy="87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 name="Google Shape;30;p5"/>
          <p:cNvSpPr txBox="1">
            <a:spLocks noGrp="1"/>
          </p:cNvSpPr>
          <p:nvPr>
            <p:ph type="subTitle" idx="3"/>
          </p:nvPr>
        </p:nvSpPr>
        <p:spPr>
          <a:xfrm>
            <a:off x="1188588" y="3147114"/>
            <a:ext cx="2913900" cy="87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1" name="Google Shape;31;p5"/>
          <p:cNvSpPr txBox="1">
            <a:spLocks noGrp="1"/>
          </p:cNvSpPr>
          <p:nvPr>
            <p:ph type="title" idx="4"/>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3500"/>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32" name="Google Shape;32;p5"/>
          <p:cNvSpPr/>
          <p:nvPr/>
        </p:nvSpPr>
        <p:spPr>
          <a:xfrm>
            <a:off x="7114379" y="4747621"/>
            <a:ext cx="111863" cy="48162"/>
          </a:xfrm>
          <a:custGeom>
            <a:avLst/>
            <a:gdLst/>
            <a:ahLst/>
            <a:cxnLst/>
            <a:rect l="l" t="t" r="r" b="b"/>
            <a:pathLst>
              <a:path w="2966" h="1277" fill="none" extrusionOk="0">
                <a:moveTo>
                  <a:pt x="0" y="19"/>
                </a:moveTo>
                <a:lnTo>
                  <a:pt x="0" y="19"/>
                </a:lnTo>
                <a:lnTo>
                  <a:pt x="0" y="19"/>
                </a:lnTo>
                <a:lnTo>
                  <a:pt x="601" y="0"/>
                </a:lnTo>
                <a:lnTo>
                  <a:pt x="601" y="0"/>
                </a:lnTo>
                <a:lnTo>
                  <a:pt x="1220" y="19"/>
                </a:lnTo>
                <a:lnTo>
                  <a:pt x="1802" y="75"/>
                </a:lnTo>
                <a:lnTo>
                  <a:pt x="1802" y="75"/>
                </a:lnTo>
                <a:lnTo>
                  <a:pt x="2121" y="113"/>
                </a:lnTo>
                <a:lnTo>
                  <a:pt x="2308" y="150"/>
                </a:lnTo>
                <a:lnTo>
                  <a:pt x="2496" y="188"/>
                </a:lnTo>
                <a:lnTo>
                  <a:pt x="2684" y="263"/>
                </a:lnTo>
                <a:lnTo>
                  <a:pt x="2759" y="319"/>
                </a:lnTo>
                <a:lnTo>
                  <a:pt x="2834" y="376"/>
                </a:lnTo>
                <a:lnTo>
                  <a:pt x="2890" y="432"/>
                </a:lnTo>
                <a:lnTo>
                  <a:pt x="2928" y="507"/>
                </a:lnTo>
                <a:lnTo>
                  <a:pt x="2946" y="582"/>
                </a:lnTo>
                <a:lnTo>
                  <a:pt x="2965" y="676"/>
                </a:lnTo>
                <a:lnTo>
                  <a:pt x="2965" y="676"/>
                </a:lnTo>
                <a:lnTo>
                  <a:pt x="2965" y="770"/>
                </a:lnTo>
                <a:lnTo>
                  <a:pt x="2928" y="864"/>
                </a:lnTo>
                <a:lnTo>
                  <a:pt x="2890" y="976"/>
                </a:lnTo>
                <a:lnTo>
                  <a:pt x="2834" y="1089"/>
                </a:lnTo>
                <a:lnTo>
                  <a:pt x="2834" y="1089"/>
                </a:lnTo>
                <a:lnTo>
                  <a:pt x="2796" y="1126"/>
                </a:lnTo>
                <a:lnTo>
                  <a:pt x="2740" y="1183"/>
                </a:lnTo>
                <a:lnTo>
                  <a:pt x="2665" y="1201"/>
                </a:lnTo>
                <a:lnTo>
                  <a:pt x="2590" y="1239"/>
                </a:lnTo>
                <a:lnTo>
                  <a:pt x="2402" y="1258"/>
                </a:lnTo>
                <a:lnTo>
                  <a:pt x="2177" y="1276"/>
                </a:lnTo>
                <a:lnTo>
                  <a:pt x="2177" y="1276"/>
                </a:lnTo>
                <a:lnTo>
                  <a:pt x="1896" y="1258"/>
                </a:lnTo>
                <a:lnTo>
                  <a:pt x="1614" y="1220"/>
                </a:lnTo>
                <a:lnTo>
                  <a:pt x="1389" y="1183"/>
                </a:lnTo>
                <a:lnTo>
                  <a:pt x="1220" y="1145"/>
                </a:lnTo>
                <a:lnTo>
                  <a:pt x="1220" y="1145"/>
                </a:lnTo>
                <a:lnTo>
                  <a:pt x="976" y="1051"/>
                </a:lnTo>
                <a:lnTo>
                  <a:pt x="770" y="939"/>
                </a:lnTo>
                <a:lnTo>
                  <a:pt x="601" y="826"/>
                </a:lnTo>
                <a:lnTo>
                  <a:pt x="432" y="676"/>
                </a:lnTo>
                <a:lnTo>
                  <a:pt x="301" y="526"/>
                </a:lnTo>
                <a:lnTo>
                  <a:pt x="169" y="376"/>
                </a:lnTo>
                <a:lnTo>
                  <a:pt x="75" y="207"/>
                </a:lnTo>
                <a:lnTo>
                  <a:pt x="0" y="19"/>
                </a:lnTo>
                <a:lnTo>
                  <a:pt x="0" y="19"/>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6344360" y="4890557"/>
            <a:ext cx="21988" cy="66567"/>
          </a:xfrm>
          <a:custGeom>
            <a:avLst/>
            <a:gdLst/>
            <a:ahLst/>
            <a:cxnLst/>
            <a:rect l="l" t="t" r="r" b="b"/>
            <a:pathLst>
              <a:path w="583" h="1765" fill="none" extrusionOk="0">
                <a:moveTo>
                  <a:pt x="1" y="1765"/>
                </a:moveTo>
                <a:lnTo>
                  <a:pt x="1" y="1765"/>
                </a:lnTo>
                <a:lnTo>
                  <a:pt x="1" y="1521"/>
                </a:lnTo>
                <a:lnTo>
                  <a:pt x="1" y="1277"/>
                </a:lnTo>
                <a:lnTo>
                  <a:pt x="39" y="1052"/>
                </a:lnTo>
                <a:lnTo>
                  <a:pt x="95" y="808"/>
                </a:lnTo>
                <a:lnTo>
                  <a:pt x="170" y="583"/>
                </a:lnTo>
                <a:lnTo>
                  <a:pt x="264" y="376"/>
                </a:lnTo>
                <a:lnTo>
                  <a:pt x="414" y="170"/>
                </a:lnTo>
                <a:lnTo>
                  <a:pt x="583" y="1"/>
                </a:lnTo>
                <a:lnTo>
                  <a:pt x="583" y="1"/>
                </a:lnTo>
                <a:lnTo>
                  <a:pt x="470" y="170"/>
                </a:lnTo>
                <a:lnTo>
                  <a:pt x="376" y="339"/>
                </a:lnTo>
                <a:lnTo>
                  <a:pt x="282" y="508"/>
                </a:lnTo>
                <a:lnTo>
                  <a:pt x="207" y="695"/>
                </a:lnTo>
                <a:lnTo>
                  <a:pt x="95" y="1052"/>
                </a:lnTo>
                <a:lnTo>
                  <a:pt x="39" y="1389"/>
                </a:lnTo>
                <a:lnTo>
                  <a:pt x="39" y="1389"/>
                </a:lnTo>
                <a:lnTo>
                  <a:pt x="20" y="1577"/>
                </a:lnTo>
                <a:lnTo>
                  <a:pt x="1" y="1765"/>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pic>
        <p:nvPicPr>
          <p:cNvPr id="35" name="Google Shape;35;p6"/>
          <p:cNvPicPr preferRelativeResize="0"/>
          <p:nvPr/>
        </p:nvPicPr>
        <p:blipFill rotWithShape="1">
          <a:blip r:embed="rId2">
            <a:alphaModFix/>
          </a:blip>
          <a:srcRect l="15074"/>
          <a:stretch/>
        </p:blipFill>
        <p:spPr>
          <a:xfrm rot="10800000" flipH="1">
            <a:off x="0" y="-8125"/>
            <a:ext cx="7765550" cy="5143500"/>
          </a:xfrm>
          <a:prstGeom prst="rect">
            <a:avLst/>
          </a:prstGeom>
          <a:noFill/>
          <a:ln>
            <a:noFill/>
          </a:ln>
        </p:spPr>
      </p:pic>
      <p:pic>
        <p:nvPicPr>
          <p:cNvPr id="36" name="Google Shape;36;p6"/>
          <p:cNvPicPr preferRelativeResize="0"/>
          <p:nvPr/>
        </p:nvPicPr>
        <p:blipFill rotWithShape="1">
          <a:blip r:embed="rId3">
            <a:alphaModFix/>
          </a:blip>
          <a:srcRect l="35831" r="48145"/>
          <a:stretch/>
        </p:blipFill>
        <p:spPr>
          <a:xfrm rot="10800000">
            <a:off x="7678877" y="-8125"/>
            <a:ext cx="1465123" cy="5143500"/>
          </a:xfrm>
          <a:prstGeom prst="rect">
            <a:avLst/>
          </a:prstGeom>
          <a:noFill/>
          <a:ln>
            <a:noFill/>
          </a:ln>
        </p:spPr>
      </p:pic>
      <p:sp>
        <p:nvSpPr>
          <p:cNvPr id="37" name="Google Shape;37;p6"/>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grpSp>
        <p:nvGrpSpPr>
          <p:cNvPr id="39" name="Google Shape;39;p7"/>
          <p:cNvGrpSpPr/>
          <p:nvPr/>
        </p:nvGrpSpPr>
        <p:grpSpPr>
          <a:xfrm>
            <a:off x="1" y="-8125"/>
            <a:ext cx="9142106" cy="5143500"/>
            <a:chOff x="1204368" y="-8125"/>
            <a:chExt cx="9142106" cy="5143500"/>
          </a:xfrm>
        </p:grpSpPr>
        <p:pic>
          <p:nvPicPr>
            <p:cNvPr id="40" name="Google Shape;40;p7"/>
            <p:cNvPicPr preferRelativeResize="0"/>
            <p:nvPr/>
          </p:nvPicPr>
          <p:blipFill rotWithShape="1">
            <a:blip r:embed="rId2">
              <a:alphaModFix/>
            </a:blip>
            <a:srcRect l="28243"/>
            <a:stretch/>
          </p:blipFill>
          <p:spPr>
            <a:xfrm>
              <a:off x="1204368" y="-8125"/>
              <a:ext cx="6561173" cy="5143500"/>
            </a:xfrm>
            <a:prstGeom prst="rect">
              <a:avLst/>
            </a:prstGeom>
            <a:noFill/>
            <a:ln>
              <a:noFill/>
            </a:ln>
          </p:spPr>
        </p:pic>
        <p:pic>
          <p:nvPicPr>
            <p:cNvPr id="41" name="Google Shape;41;p7"/>
            <p:cNvPicPr preferRelativeResize="0"/>
            <p:nvPr/>
          </p:nvPicPr>
          <p:blipFill rotWithShape="1">
            <a:blip r:embed="rId3">
              <a:alphaModFix/>
            </a:blip>
            <a:srcRect l="22679" r="48145"/>
            <a:stretch/>
          </p:blipFill>
          <p:spPr>
            <a:xfrm flipH="1">
              <a:off x="7678874" y="-8125"/>
              <a:ext cx="2667600" cy="5143500"/>
            </a:xfrm>
            <a:prstGeom prst="rect">
              <a:avLst/>
            </a:prstGeom>
            <a:noFill/>
            <a:ln>
              <a:noFill/>
            </a:ln>
          </p:spPr>
        </p:pic>
      </p:grpSp>
      <p:sp>
        <p:nvSpPr>
          <p:cNvPr id="42" name="Google Shape;42;p7"/>
          <p:cNvSpPr txBox="1">
            <a:spLocks noGrp="1"/>
          </p:cNvSpPr>
          <p:nvPr>
            <p:ph type="body" idx="1"/>
          </p:nvPr>
        </p:nvSpPr>
        <p:spPr>
          <a:xfrm>
            <a:off x="1724550" y="1748850"/>
            <a:ext cx="5694900" cy="16458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Clr>
                <a:schemeClr val="accent1"/>
              </a:buClr>
              <a:buSzPts val="1600"/>
              <a:buFont typeface="Nunito Light"/>
              <a:buChar char="●"/>
              <a:defRPr/>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23850" rtl="0">
              <a:lnSpc>
                <a:spcPct val="100000"/>
              </a:lnSpc>
              <a:spcBef>
                <a:spcPts val="1600"/>
              </a:spcBef>
              <a:spcAft>
                <a:spcPts val="0"/>
              </a:spcAft>
              <a:buSzPts val="1500"/>
              <a:buFont typeface="Nunito Light"/>
              <a:buChar char="○"/>
              <a:defRPr/>
            </a:lvl5pPr>
            <a:lvl6pPr marL="2743200" lvl="5" indent="-323850" rtl="0">
              <a:lnSpc>
                <a:spcPct val="100000"/>
              </a:lnSpc>
              <a:spcBef>
                <a:spcPts val="1600"/>
              </a:spcBef>
              <a:spcAft>
                <a:spcPts val="0"/>
              </a:spcAft>
              <a:buSzPts val="15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23850" rtl="0">
              <a:lnSpc>
                <a:spcPct val="100000"/>
              </a:lnSpc>
              <a:spcBef>
                <a:spcPts val="1600"/>
              </a:spcBef>
              <a:spcAft>
                <a:spcPts val="1600"/>
              </a:spcAft>
              <a:buSzPts val="1500"/>
              <a:buFont typeface="Nunito Light"/>
              <a:buChar char="■"/>
              <a:defRPr/>
            </a:lvl9pPr>
          </a:lstStyle>
          <a:p>
            <a:endParaRPr/>
          </a:p>
        </p:txBody>
      </p:sp>
      <p:sp>
        <p:nvSpPr>
          <p:cNvPr id="43" name="Google Shape;43;p7"/>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Clr>
                <a:schemeClr val="accent1"/>
              </a:buClr>
              <a:buSzPts val="3500"/>
              <a:buNone/>
              <a:defRPr>
                <a:solidFill>
                  <a:schemeClr val="accent1"/>
                </a:solidFill>
              </a:defRPr>
            </a:lvl2pPr>
            <a:lvl3pPr lvl="2" algn="ctr" rtl="0">
              <a:spcBef>
                <a:spcPts val="0"/>
              </a:spcBef>
              <a:spcAft>
                <a:spcPts val="0"/>
              </a:spcAft>
              <a:buClr>
                <a:schemeClr val="accent1"/>
              </a:buClr>
              <a:buSzPts val="3500"/>
              <a:buNone/>
              <a:defRPr>
                <a:solidFill>
                  <a:schemeClr val="accent1"/>
                </a:solidFill>
              </a:defRPr>
            </a:lvl3pPr>
            <a:lvl4pPr lvl="3" algn="ctr" rtl="0">
              <a:spcBef>
                <a:spcPts val="0"/>
              </a:spcBef>
              <a:spcAft>
                <a:spcPts val="0"/>
              </a:spcAft>
              <a:buClr>
                <a:schemeClr val="accent1"/>
              </a:buClr>
              <a:buSzPts val="3500"/>
              <a:buNone/>
              <a:defRPr>
                <a:solidFill>
                  <a:schemeClr val="accent1"/>
                </a:solidFill>
              </a:defRPr>
            </a:lvl4pPr>
            <a:lvl5pPr lvl="4" algn="ctr" rtl="0">
              <a:spcBef>
                <a:spcPts val="0"/>
              </a:spcBef>
              <a:spcAft>
                <a:spcPts val="0"/>
              </a:spcAft>
              <a:buClr>
                <a:schemeClr val="accent1"/>
              </a:buClr>
              <a:buSzPts val="3500"/>
              <a:buNone/>
              <a:defRPr>
                <a:solidFill>
                  <a:schemeClr val="accent1"/>
                </a:solidFill>
              </a:defRPr>
            </a:lvl5pPr>
            <a:lvl6pPr lvl="5" algn="ctr" rtl="0">
              <a:spcBef>
                <a:spcPts val="0"/>
              </a:spcBef>
              <a:spcAft>
                <a:spcPts val="0"/>
              </a:spcAft>
              <a:buClr>
                <a:schemeClr val="accent1"/>
              </a:buClr>
              <a:buSzPts val="3500"/>
              <a:buNone/>
              <a:defRPr>
                <a:solidFill>
                  <a:schemeClr val="accent1"/>
                </a:solidFill>
              </a:defRPr>
            </a:lvl6pPr>
            <a:lvl7pPr lvl="6" algn="ctr" rtl="0">
              <a:spcBef>
                <a:spcPts val="0"/>
              </a:spcBef>
              <a:spcAft>
                <a:spcPts val="0"/>
              </a:spcAft>
              <a:buClr>
                <a:schemeClr val="accent1"/>
              </a:buClr>
              <a:buSzPts val="3500"/>
              <a:buNone/>
              <a:defRPr>
                <a:solidFill>
                  <a:schemeClr val="accent1"/>
                </a:solidFill>
              </a:defRPr>
            </a:lvl7pPr>
            <a:lvl8pPr lvl="7" algn="ctr" rtl="0">
              <a:spcBef>
                <a:spcPts val="0"/>
              </a:spcBef>
              <a:spcAft>
                <a:spcPts val="0"/>
              </a:spcAft>
              <a:buClr>
                <a:schemeClr val="accent1"/>
              </a:buClr>
              <a:buSzPts val="3500"/>
              <a:buNone/>
              <a:defRPr>
                <a:solidFill>
                  <a:schemeClr val="accent1"/>
                </a:solidFill>
              </a:defRPr>
            </a:lvl8pPr>
            <a:lvl9pPr lvl="8" algn="ctr" rtl="0">
              <a:spcBef>
                <a:spcPts val="0"/>
              </a:spcBef>
              <a:spcAft>
                <a:spcPts val="0"/>
              </a:spcAft>
              <a:buClr>
                <a:schemeClr val="accent1"/>
              </a:buClr>
              <a:buSzPts val="3500"/>
              <a:buNone/>
              <a:defRPr>
                <a:solidFill>
                  <a:schemeClr val="accen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grpSp>
        <p:nvGrpSpPr>
          <p:cNvPr id="45" name="Google Shape;45;p8"/>
          <p:cNvGrpSpPr/>
          <p:nvPr/>
        </p:nvGrpSpPr>
        <p:grpSpPr>
          <a:xfrm>
            <a:off x="0" y="-8125"/>
            <a:ext cx="9143998" cy="5143500"/>
            <a:chOff x="2042566" y="-8125"/>
            <a:chExt cx="9143998" cy="5143500"/>
          </a:xfrm>
        </p:grpSpPr>
        <p:pic>
          <p:nvPicPr>
            <p:cNvPr id="46" name="Google Shape;46;p8"/>
            <p:cNvPicPr preferRelativeResize="0"/>
            <p:nvPr/>
          </p:nvPicPr>
          <p:blipFill rotWithShape="1">
            <a:blip r:embed="rId2">
              <a:alphaModFix/>
            </a:blip>
            <a:srcRect l="37410"/>
            <a:stretch/>
          </p:blipFill>
          <p:spPr>
            <a:xfrm>
              <a:off x="2042566" y="-8125"/>
              <a:ext cx="5722973" cy="5143500"/>
            </a:xfrm>
            <a:prstGeom prst="rect">
              <a:avLst/>
            </a:prstGeom>
            <a:noFill/>
            <a:ln>
              <a:noFill/>
            </a:ln>
          </p:spPr>
        </p:pic>
        <p:pic>
          <p:nvPicPr>
            <p:cNvPr id="47" name="Google Shape;47;p8"/>
            <p:cNvPicPr preferRelativeResize="0"/>
            <p:nvPr/>
          </p:nvPicPr>
          <p:blipFill rotWithShape="1">
            <a:blip r:embed="rId3">
              <a:alphaModFix/>
            </a:blip>
            <a:srcRect l="13491" r="48147"/>
            <a:stretch/>
          </p:blipFill>
          <p:spPr>
            <a:xfrm flipH="1">
              <a:off x="7678864" y="-8125"/>
              <a:ext cx="3507701" cy="5143500"/>
            </a:xfrm>
            <a:prstGeom prst="rect">
              <a:avLst/>
            </a:prstGeom>
            <a:noFill/>
            <a:ln>
              <a:noFill/>
            </a:ln>
          </p:spPr>
        </p:pic>
      </p:grpSp>
      <p:sp>
        <p:nvSpPr>
          <p:cNvPr id="48" name="Google Shape;48;p8"/>
          <p:cNvSpPr txBox="1">
            <a:spLocks noGrp="1"/>
          </p:cNvSpPr>
          <p:nvPr>
            <p:ph type="title"/>
          </p:nvPr>
        </p:nvSpPr>
        <p:spPr>
          <a:xfrm>
            <a:off x="746850" y="1276500"/>
            <a:ext cx="6583500" cy="2590500"/>
          </a:xfrm>
          <a:prstGeom prst="rect">
            <a:avLst/>
          </a:prstGeom>
        </p:spPr>
        <p:txBody>
          <a:bodyPr spcFirstLastPara="1" wrap="square" lIns="91425" tIns="91425" rIns="91425" bIns="91425" anchor="ctr" anchorCtr="0">
            <a:noAutofit/>
          </a:bodyPr>
          <a:lstStyle>
            <a:lvl1pPr lvl="0" algn="l">
              <a:lnSpc>
                <a:spcPct val="80000"/>
              </a:lnSpc>
              <a:spcBef>
                <a:spcPts val="0"/>
              </a:spcBef>
              <a:spcAft>
                <a:spcPts val="0"/>
              </a:spcAft>
              <a:buSzPts val="4800"/>
              <a:buNone/>
              <a:defRPr sz="11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9"/>
        <p:cNvGrpSpPr/>
        <p:nvPr/>
      </p:nvGrpSpPr>
      <p:grpSpPr>
        <a:xfrm>
          <a:off x="0" y="0"/>
          <a:ext cx="0" cy="0"/>
          <a:chOff x="0" y="0"/>
          <a:chExt cx="0" cy="0"/>
        </a:xfrm>
      </p:grpSpPr>
      <p:grpSp>
        <p:nvGrpSpPr>
          <p:cNvPr id="50" name="Google Shape;50;p9"/>
          <p:cNvGrpSpPr/>
          <p:nvPr/>
        </p:nvGrpSpPr>
        <p:grpSpPr>
          <a:xfrm>
            <a:off x="1" y="-8125"/>
            <a:ext cx="9143999" cy="5143500"/>
            <a:chOff x="1" y="-8125"/>
            <a:chExt cx="9143999" cy="5143500"/>
          </a:xfrm>
        </p:grpSpPr>
        <p:pic>
          <p:nvPicPr>
            <p:cNvPr id="51" name="Google Shape;51;p9"/>
            <p:cNvPicPr preferRelativeResize="0"/>
            <p:nvPr/>
          </p:nvPicPr>
          <p:blipFill rotWithShape="1">
            <a:blip r:embed="rId2">
              <a:alphaModFix/>
            </a:blip>
            <a:srcRect l="26739"/>
            <a:stretch/>
          </p:blipFill>
          <p:spPr>
            <a:xfrm flipH="1">
              <a:off x="2445249" y="-8125"/>
              <a:ext cx="6698750" cy="5143500"/>
            </a:xfrm>
            <a:prstGeom prst="rect">
              <a:avLst/>
            </a:prstGeom>
            <a:noFill/>
            <a:ln>
              <a:noFill/>
            </a:ln>
          </p:spPr>
        </p:pic>
        <p:pic>
          <p:nvPicPr>
            <p:cNvPr id="52" name="Google Shape;52;p9"/>
            <p:cNvPicPr preferRelativeResize="0"/>
            <p:nvPr/>
          </p:nvPicPr>
          <p:blipFill rotWithShape="1">
            <a:blip r:embed="rId3">
              <a:alphaModFix/>
            </a:blip>
            <a:srcRect l="24165" r="48144"/>
            <a:stretch/>
          </p:blipFill>
          <p:spPr>
            <a:xfrm>
              <a:off x="1" y="-8125"/>
              <a:ext cx="2531923" cy="5143500"/>
            </a:xfrm>
            <a:prstGeom prst="rect">
              <a:avLst/>
            </a:prstGeom>
            <a:noFill/>
            <a:ln>
              <a:noFill/>
            </a:ln>
          </p:spPr>
        </p:pic>
      </p:grpSp>
      <p:sp>
        <p:nvSpPr>
          <p:cNvPr id="53" name="Google Shape;53;p9"/>
          <p:cNvSpPr txBox="1">
            <a:spLocks noGrp="1"/>
          </p:cNvSpPr>
          <p:nvPr>
            <p:ph type="title"/>
          </p:nvPr>
        </p:nvSpPr>
        <p:spPr>
          <a:xfrm>
            <a:off x="2073600" y="1455151"/>
            <a:ext cx="6063600" cy="822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500"/>
              <a:buNone/>
              <a:defRPr sz="6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 name="Google Shape;54;p9"/>
          <p:cNvSpPr txBox="1">
            <a:spLocks noGrp="1"/>
          </p:cNvSpPr>
          <p:nvPr>
            <p:ph type="subTitle" idx="1"/>
          </p:nvPr>
        </p:nvSpPr>
        <p:spPr>
          <a:xfrm>
            <a:off x="2073600" y="2355449"/>
            <a:ext cx="6063600" cy="1332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500"/>
              <a:buNone/>
              <a:defRPr sz="17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grpSp>
        <p:nvGrpSpPr>
          <p:cNvPr id="58" name="Google Shape;58;p11"/>
          <p:cNvGrpSpPr/>
          <p:nvPr/>
        </p:nvGrpSpPr>
        <p:grpSpPr>
          <a:xfrm rot="10800000" flipH="1">
            <a:off x="150" y="0"/>
            <a:ext cx="9152226" cy="5143500"/>
            <a:chOff x="1208926" y="-8125"/>
            <a:chExt cx="9152226" cy="5143500"/>
          </a:xfrm>
        </p:grpSpPr>
        <p:pic>
          <p:nvPicPr>
            <p:cNvPr id="59" name="Google Shape;59;p11"/>
            <p:cNvPicPr preferRelativeResize="0"/>
            <p:nvPr/>
          </p:nvPicPr>
          <p:blipFill rotWithShape="1">
            <a:blip r:embed="rId2">
              <a:alphaModFix/>
            </a:blip>
            <a:srcRect l="28294"/>
            <a:stretch/>
          </p:blipFill>
          <p:spPr>
            <a:xfrm>
              <a:off x="1208926" y="-8125"/>
              <a:ext cx="6556627" cy="5143500"/>
            </a:xfrm>
            <a:prstGeom prst="rect">
              <a:avLst/>
            </a:prstGeom>
            <a:noFill/>
            <a:ln>
              <a:noFill/>
            </a:ln>
          </p:spPr>
        </p:pic>
        <p:pic>
          <p:nvPicPr>
            <p:cNvPr id="60" name="Google Shape;60;p11"/>
            <p:cNvPicPr preferRelativeResize="0"/>
            <p:nvPr/>
          </p:nvPicPr>
          <p:blipFill rotWithShape="1">
            <a:blip r:embed="rId3">
              <a:alphaModFix/>
            </a:blip>
            <a:srcRect l="22520" r="48144"/>
            <a:stretch/>
          </p:blipFill>
          <p:spPr>
            <a:xfrm flipH="1">
              <a:off x="7678878" y="-8125"/>
              <a:ext cx="2682274" cy="5143500"/>
            </a:xfrm>
            <a:prstGeom prst="rect">
              <a:avLst/>
            </a:prstGeom>
            <a:noFill/>
            <a:ln>
              <a:noFill/>
            </a:ln>
          </p:spPr>
        </p:pic>
      </p:grpSp>
      <p:sp>
        <p:nvSpPr>
          <p:cNvPr id="61" name="Google Shape;61;p11"/>
          <p:cNvSpPr txBox="1">
            <a:spLocks noGrp="1"/>
          </p:cNvSpPr>
          <p:nvPr>
            <p:ph type="title" hasCustomPrompt="1"/>
          </p:nvPr>
        </p:nvSpPr>
        <p:spPr>
          <a:xfrm>
            <a:off x="693750" y="1742201"/>
            <a:ext cx="7146900" cy="1134300"/>
          </a:xfrm>
          <a:prstGeom prst="rect">
            <a:avLst/>
          </a:prstGeom>
        </p:spPr>
        <p:txBody>
          <a:bodyPr spcFirstLastPara="1" wrap="square" lIns="91425" tIns="91425" rIns="91425" bIns="91425" anchor="ctr" anchorCtr="0">
            <a:noAutofit/>
          </a:bodyPr>
          <a:lstStyle>
            <a:lvl1pPr lvl="0" algn="l">
              <a:spcBef>
                <a:spcPts val="0"/>
              </a:spcBef>
              <a:spcAft>
                <a:spcPts val="0"/>
              </a:spcAft>
              <a:buSzPts val="9600"/>
              <a:buNone/>
              <a:defRPr sz="7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2" name="Google Shape;62;p11"/>
          <p:cNvSpPr txBox="1">
            <a:spLocks noGrp="1"/>
          </p:cNvSpPr>
          <p:nvPr>
            <p:ph type="subTitle" idx="1"/>
          </p:nvPr>
        </p:nvSpPr>
        <p:spPr>
          <a:xfrm>
            <a:off x="694200" y="2904199"/>
            <a:ext cx="7146000" cy="4971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50" y="539496"/>
            <a:ext cx="7708500" cy="45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Font typeface="Kanit"/>
              <a:buNone/>
              <a:defRPr sz="3500" b="1">
                <a:solidFill>
                  <a:schemeClr val="accent1"/>
                </a:solidFill>
                <a:latin typeface="Kanit"/>
                <a:ea typeface="Kanit"/>
                <a:cs typeface="Kanit"/>
                <a:sym typeface="Kanit"/>
              </a:defRPr>
            </a:lvl1pPr>
            <a:lvl2pPr lvl="1"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2pPr>
            <a:lvl3pPr lvl="2"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3pPr>
            <a:lvl4pPr lvl="3"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4pPr>
            <a:lvl5pPr lvl="4"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5pPr>
            <a:lvl6pPr lvl="5"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6pPr>
            <a:lvl7pPr lvl="6"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7pPr>
            <a:lvl8pPr lvl="7"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8pPr>
            <a:lvl9pPr lvl="8"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lt1"/>
              </a:buClr>
              <a:buSzPts val="1500"/>
              <a:buFont typeface="Inter"/>
              <a:buChar char="●"/>
              <a:defRPr sz="1500">
                <a:solidFill>
                  <a:schemeClr val="lt1"/>
                </a:solidFill>
                <a:latin typeface="Inter"/>
                <a:ea typeface="Inter"/>
                <a:cs typeface="Inter"/>
                <a:sym typeface="Inter"/>
              </a:defRPr>
            </a:lvl1pPr>
            <a:lvl2pPr marL="914400" lvl="1" indent="-323850">
              <a:lnSpc>
                <a:spcPct val="100000"/>
              </a:lnSpc>
              <a:spcBef>
                <a:spcPts val="0"/>
              </a:spcBef>
              <a:spcAft>
                <a:spcPts val="0"/>
              </a:spcAft>
              <a:buClr>
                <a:schemeClr val="lt1"/>
              </a:buClr>
              <a:buSzPts val="1500"/>
              <a:buFont typeface="Inter"/>
              <a:buChar char="○"/>
              <a:defRPr sz="1500">
                <a:solidFill>
                  <a:schemeClr val="lt1"/>
                </a:solidFill>
                <a:latin typeface="Inter"/>
                <a:ea typeface="Inter"/>
                <a:cs typeface="Inter"/>
                <a:sym typeface="Inter"/>
              </a:defRPr>
            </a:lvl2pPr>
            <a:lvl3pPr marL="1371600" lvl="2" indent="-323850">
              <a:lnSpc>
                <a:spcPct val="100000"/>
              </a:lnSpc>
              <a:spcBef>
                <a:spcPts val="0"/>
              </a:spcBef>
              <a:spcAft>
                <a:spcPts val="0"/>
              </a:spcAft>
              <a:buClr>
                <a:schemeClr val="lt1"/>
              </a:buClr>
              <a:buSzPts val="1500"/>
              <a:buFont typeface="Inter"/>
              <a:buChar char="■"/>
              <a:defRPr sz="1500">
                <a:solidFill>
                  <a:schemeClr val="lt1"/>
                </a:solidFill>
                <a:latin typeface="Inter"/>
                <a:ea typeface="Inter"/>
                <a:cs typeface="Inter"/>
                <a:sym typeface="Inter"/>
              </a:defRPr>
            </a:lvl3pPr>
            <a:lvl4pPr marL="1828800" lvl="3" indent="-323850">
              <a:lnSpc>
                <a:spcPct val="100000"/>
              </a:lnSpc>
              <a:spcBef>
                <a:spcPts val="0"/>
              </a:spcBef>
              <a:spcAft>
                <a:spcPts val="0"/>
              </a:spcAft>
              <a:buClr>
                <a:schemeClr val="lt1"/>
              </a:buClr>
              <a:buSzPts val="1500"/>
              <a:buFont typeface="Inter"/>
              <a:buChar char="●"/>
              <a:defRPr sz="1500">
                <a:solidFill>
                  <a:schemeClr val="lt1"/>
                </a:solidFill>
                <a:latin typeface="Inter"/>
                <a:ea typeface="Inter"/>
                <a:cs typeface="Inter"/>
                <a:sym typeface="Inter"/>
              </a:defRPr>
            </a:lvl4pPr>
            <a:lvl5pPr marL="2286000" lvl="4" indent="-323850">
              <a:lnSpc>
                <a:spcPct val="100000"/>
              </a:lnSpc>
              <a:spcBef>
                <a:spcPts val="0"/>
              </a:spcBef>
              <a:spcAft>
                <a:spcPts val="0"/>
              </a:spcAft>
              <a:buClr>
                <a:schemeClr val="lt1"/>
              </a:buClr>
              <a:buSzPts val="1500"/>
              <a:buFont typeface="Inter"/>
              <a:buChar char="○"/>
              <a:defRPr sz="1500">
                <a:solidFill>
                  <a:schemeClr val="lt1"/>
                </a:solidFill>
                <a:latin typeface="Inter"/>
                <a:ea typeface="Inter"/>
                <a:cs typeface="Inter"/>
                <a:sym typeface="Inter"/>
              </a:defRPr>
            </a:lvl5pPr>
            <a:lvl6pPr marL="2743200" lvl="5" indent="-323850">
              <a:lnSpc>
                <a:spcPct val="100000"/>
              </a:lnSpc>
              <a:spcBef>
                <a:spcPts val="0"/>
              </a:spcBef>
              <a:spcAft>
                <a:spcPts val="0"/>
              </a:spcAft>
              <a:buClr>
                <a:schemeClr val="lt1"/>
              </a:buClr>
              <a:buSzPts val="1500"/>
              <a:buFont typeface="Inter"/>
              <a:buChar char="■"/>
              <a:defRPr sz="1500">
                <a:solidFill>
                  <a:schemeClr val="lt1"/>
                </a:solidFill>
                <a:latin typeface="Inter"/>
                <a:ea typeface="Inter"/>
                <a:cs typeface="Inter"/>
                <a:sym typeface="Inter"/>
              </a:defRPr>
            </a:lvl6pPr>
            <a:lvl7pPr marL="3200400" lvl="6" indent="-323850">
              <a:lnSpc>
                <a:spcPct val="100000"/>
              </a:lnSpc>
              <a:spcBef>
                <a:spcPts val="0"/>
              </a:spcBef>
              <a:spcAft>
                <a:spcPts val="0"/>
              </a:spcAft>
              <a:buClr>
                <a:schemeClr val="lt1"/>
              </a:buClr>
              <a:buSzPts val="1500"/>
              <a:buFont typeface="Inter"/>
              <a:buChar char="●"/>
              <a:defRPr sz="1500">
                <a:solidFill>
                  <a:schemeClr val="lt1"/>
                </a:solidFill>
                <a:latin typeface="Inter"/>
                <a:ea typeface="Inter"/>
                <a:cs typeface="Inter"/>
                <a:sym typeface="Inter"/>
              </a:defRPr>
            </a:lvl7pPr>
            <a:lvl8pPr marL="3657600" lvl="7" indent="-323850">
              <a:lnSpc>
                <a:spcPct val="100000"/>
              </a:lnSpc>
              <a:spcBef>
                <a:spcPts val="0"/>
              </a:spcBef>
              <a:spcAft>
                <a:spcPts val="0"/>
              </a:spcAft>
              <a:buClr>
                <a:schemeClr val="lt1"/>
              </a:buClr>
              <a:buSzPts val="1500"/>
              <a:buFont typeface="Inter"/>
              <a:buChar char="○"/>
              <a:defRPr sz="1500">
                <a:solidFill>
                  <a:schemeClr val="lt1"/>
                </a:solidFill>
                <a:latin typeface="Inter"/>
                <a:ea typeface="Inter"/>
                <a:cs typeface="Inter"/>
                <a:sym typeface="Inter"/>
              </a:defRPr>
            </a:lvl8pPr>
            <a:lvl9pPr marL="4114800" lvl="8" indent="-323850">
              <a:lnSpc>
                <a:spcPct val="100000"/>
              </a:lnSpc>
              <a:spcBef>
                <a:spcPts val="0"/>
              </a:spcBef>
              <a:spcAft>
                <a:spcPts val="0"/>
              </a:spcAft>
              <a:buClr>
                <a:schemeClr val="lt1"/>
              </a:buClr>
              <a:buSzPts val="1500"/>
              <a:buFont typeface="Inter"/>
              <a:buChar char="■"/>
              <a:defRPr sz="1500">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6" r:id="rId14"/>
    <p:sldLayoutId id="2147483667" r:id="rId15"/>
    <p:sldLayoutId id="2147483668" r:id="rId16"/>
    <p:sldLayoutId id="2147483672" r:id="rId17"/>
    <p:sldLayoutId id="2147483673"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92"/>
        <p:cNvGrpSpPr/>
        <p:nvPr/>
      </p:nvGrpSpPr>
      <p:grpSpPr>
        <a:xfrm>
          <a:off x="0" y="0"/>
          <a:ext cx="0" cy="0"/>
          <a:chOff x="0" y="0"/>
          <a:chExt cx="0" cy="0"/>
        </a:xfrm>
      </p:grpSpPr>
      <p:sp>
        <p:nvSpPr>
          <p:cNvPr id="193" name="Google Shape;193;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94" name="Google Shape;194;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1"/>
          <p:cNvSpPr txBox="1">
            <a:spLocks noGrp="1"/>
          </p:cNvSpPr>
          <p:nvPr>
            <p:ph type="ctrTitle"/>
          </p:nvPr>
        </p:nvSpPr>
        <p:spPr>
          <a:xfrm>
            <a:off x="2071302" y="921592"/>
            <a:ext cx="6417381" cy="2125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de" sz="9600" dirty="0"/>
              <a:t>DNA</a:t>
            </a:r>
            <a:r>
              <a:rPr lang="de" sz="8100" dirty="0"/>
              <a:t> </a:t>
            </a:r>
            <a:br>
              <a:rPr lang="de" sz="8100" dirty="0"/>
            </a:br>
            <a:r>
              <a:rPr lang="de" sz="6000" dirty="0">
                <a:solidFill>
                  <a:schemeClr val="lt1"/>
                </a:solidFill>
              </a:rPr>
              <a:t>REPLICATION</a:t>
            </a:r>
            <a:endParaRPr sz="6000" dirty="0">
              <a:solidFill>
                <a:schemeClr val="lt1"/>
              </a:solidFill>
            </a:endParaRPr>
          </a:p>
        </p:txBody>
      </p:sp>
      <p:sp>
        <p:nvSpPr>
          <p:cNvPr id="203" name="Google Shape;203;p31"/>
          <p:cNvSpPr txBox="1">
            <a:spLocks noGrp="1"/>
          </p:cNvSpPr>
          <p:nvPr>
            <p:ph type="subTitle" idx="1"/>
          </p:nvPr>
        </p:nvSpPr>
        <p:spPr>
          <a:xfrm>
            <a:off x="4656075" y="3488887"/>
            <a:ext cx="37779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GROUP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2" name="Google Shape;243;p35">
            <a:extLst>
              <a:ext uri="{FF2B5EF4-FFF2-40B4-BE49-F238E27FC236}">
                <a16:creationId xmlns:a16="http://schemas.microsoft.com/office/drawing/2014/main" id="{0484D6B2-2231-AD51-F49D-D7F0398A52F5}"/>
              </a:ext>
            </a:extLst>
          </p:cNvPr>
          <p:cNvSpPr txBox="1">
            <a:spLocks/>
          </p:cNvSpPr>
          <p:nvPr/>
        </p:nvSpPr>
        <p:spPr>
          <a:xfrm>
            <a:off x="416489" y="570524"/>
            <a:ext cx="8016311" cy="10828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Kanit"/>
              <a:buNone/>
              <a:defRPr sz="5500" b="1" i="0" u="none" strike="noStrike" cap="none">
                <a:solidFill>
                  <a:schemeClr val="accent1"/>
                </a:solidFill>
                <a:latin typeface="Kanit"/>
                <a:ea typeface="Kanit"/>
                <a:cs typeface="Kanit"/>
                <a:sym typeface="Kanit"/>
              </a:defRPr>
            </a:lvl1pPr>
            <a:lvl2pPr marR="0" lvl="1"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9pPr>
          </a:lstStyle>
          <a:p>
            <a:pPr algn="l"/>
            <a:r>
              <a:rPr lang="en-US" sz="2800" dirty="0"/>
              <a:t>Bacterial Chromosomes Contain a </a:t>
            </a:r>
          </a:p>
          <a:p>
            <a:pPr algn="l"/>
            <a:r>
              <a:rPr lang="en-US" sz="2800" dirty="0"/>
              <a:t>Single Origin of Replication </a:t>
            </a:r>
          </a:p>
          <a:p>
            <a:pPr algn="l"/>
            <a:br>
              <a:rPr lang="en-US" sz="2800" dirty="0"/>
            </a:br>
            <a:endParaRPr lang="en-US" sz="2800" dirty="0"/>
          </a:p>
        </p:txBody>
      </p:sp>
      <p:sp>
        <p:nvSpPr>
          <p:cNvPr id="9" name="Google Shape;238;p34">
            <a:extLst>
              <a:ext uri="{FF2B5EF4-FFF2-40B4-BE49-F238E27FC236}">
                <a16:creationId xmlns:a16="http://schemas.microsoft.com/office/drawing/2014/main" id="{17B3931D-32DF-1649-29EF-BAD0B66AA8E5}"/>
              </a:ext>
            </a:extLst>
          </p:cNvPr>
          <p:cNvSpPr txBox="1">
            <a:spLocks/>
          </p:cNvSpPr>
          <p:nvPr/>
        </p:nvSpPr>
        <p:spPr>
          <a:xfrm>
            <a:off x="218821" y="2206050"/>
            <a:ext cx="7526224"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1"/>
              </a:buClr>
              <a:buSzPts val="1600"/>
              <a:buFont typeface="Nunito Light"/>
              <a:buChar char="●"/>
              <a:defRPr sz="1500" b="0" i="0" u="none" strike="noStrike" cap="none">
                <a:solidFill>
                  <a:schemeClr val="lt1"/>
                </a:solidFill>
                <a:latin typeface="Inter"/>
                <a:ea typeface="Inter"/>
                <a:cs typeface="Inter"/>
                <a:sym typeface="Inter"/>
              </a:defRPr>
            </a:lvl1pPr>
            <a:lvl2pPr marL="914400" marR="0" lvl="1" indent="-330200" algn="l" rtl="0">
              <a:lnSpc>
                <a:spcPct val="100000"/>
              </a:lnSpc>
              <a:spcBef>
                <a:spcPts val="0"/>
              </a:spcBef>
              <a:spcAft>
                <a:spcPts val="0"/>
              </a:spcAft>
              <a:buClr>
                <a:schemeClr val="lt1"/>
              </a:buClr>
              <a:buSzPts val="1600"/>
              <a:buFont typeface="Nunito Light"/>
              <a:buChar char="○"/>
              <a:defRPr sz="1500" b="0" i="0" u="none" strike="noStrike" cap="none">
                <a:solidFill>
                  <a:schemeClr val="lt1"/>
                </a:solidFill>
                <a:latin typeface="Inter"/>
                <a:ea typeface="Inter"/>
                <a:cs typeface="Inter"/>
                <a:sym typeface="Inter"/>
              </a:defRPr>
            </a:lvl2pPr>
            <a:lvl3pPr marL="1371600" marR="0" lvl="2"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3pPr>
            <a:lvl4pPr marL="1828800" marR="0" lvl="3"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4pPr>
            <a:lvl5pPr marL="2286000" marR="0" lvl="4"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5pPr>
            <a:lvl6pPr marL="2743200" marR="0" lvl="5"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6pPr>
            <a:lvl7pPr marL="3200400" marR="0" lvl="6"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7pPr>
            <a:lvl8pPr marL="3657600" marR="0" lvl="7"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8pPr>
            <a:lvl9pPr marL="4114800" marR="0" lvl="8" indent="-323850" algn="l" rtl="0">
              <a:lnSpc>
                <a:spcPct val="100000"/>
              </a:lnSpc>
              <a:spcBef>
                <a:spcPts val="1600"/>
              </a:spcBef>
              <a:spcAft>
                <a:spcPts val="1600"/>
              </a:spcAft>
              <a:buClr>
                <a:schemeClr val="lt1"/>
              </a:buClr>
              <a:buSzPts val="1500"/>
              <a:buFont typeface="Nunito Light"/>
              <a:buChar char="■"/>
              <a:defRPr sz="1500" b="0" i="0" u="none" strike="noStrike" cap="none">
                <a:solidFill>
                  <a:schemeClr val="lt1"/>
                </a:solidFill>
                <a:latin typeface="Inter"/>
                <a:ea typeface="Inter"/>
                <a:cs typeface="Inter"/>
                <a:sym typeface="Inter"/>
              </a:defRPr>
            </a:lvl9pPr>
          </a:lstStyle>
          <a:p>
            <a:pPr marL="127000" indent="0" algn="just">
              <a:buNone/>
            </a:pPr>
            <a:r>
              <a:rPr lang="en-US" sz="2000" b="1" dirty="0">
                <a:solidFill>
                  <a:srgbClr val="FFFFFF"/>
                </a:solidFill>
                <a:latin typeface="Placeholder Font"/>
              </a:rPr>
              <a:t>	 </a:t>
            </a:r>
            <a:r>
              <a:rPr lang="en-US" sz="2000" dirty="0">
                <a:solidFill>
                  <a:srgbClr val="FFFFFF"/>
                </a:solidFill>
                <a:latin typeface="Placeholder Font"/>
              </a:rPr>
              <a:t>The</a:t>
            </a:r>
            <a:r>
              <a:rPr lang="en-US" sz="2000" b="1" dirty="0">
                <a:solidFill>
                  <a:srgbClr val="FFFFFF"/>
                </a:solidFill>
                <a:latin typeface="Placeholder Font"/>
              </a:rPr>
              <a:t> </a:t>
            </a:r>
            <a:r>
              <a:rPr lang="en-US" sz="2000" dirty="0"/>
              <a:t>site on the bacterial chromosome where DNA synthesis begins is known as the </a:t>
            </a:r>
            <a:r>
              <a:rPr lang="en-US" sz="2000" b="1" dirty="0"/>
              <a:t>origin of replication. </a:t>
            </a:r>
            <a:r>
              <a:rPr lang="en-US" sz="2000" dirty="0"/>
              <a:t>The synthesis of new daughter strands is initiated within the origin and proceeds </a:t>
            </a:r>
            <a:r>
              <a:rPr lang="en-US" sz="2000" b="1" dirty="0"/>
              <a:t>bidirectionally</a:t>
            </a:r>
            <a:r>
              <a:rPr lang="en-US" sz="2000" dirty="0"/>
              <a:t> (in both directions) around the bacterial chromosome.</a:t>
            </a:r>
          </a:p>
          <a:p>
            <a:pPr marL="127000" indent="0" algn="just">
              <a:buNone/>
            </a:pPr>
            <a:r>
              <a:rPr lang="en-US" sz="2000" b="1" dirty="0"/>
              <a:t> </a:t>
            </a:r>
          </a:p>
          <a:p>
            <a:pPr marL="0" indent="0" algn="just">
              <a:buNone/>
            </a:pPr>
            <a:r>
              <a:rPr lang="en-US" sz="2000" dirty="0"/>
              <a:t> </a:t>
            </a:r>
          </a:p>
          <a:p>
            <a:pPr marL="0" indent="0" algn="just">
              <a:buFont typeface="Nunito Light"/>
              <a:buNone/>
            </a:pPr>
            <a:endParaRPr lang="en-US" sz="2000" dirty="0"/>
          </a:p>
        </p:txBody>
      </p:sp>
      <p:pic>
        <p:nvPicPr>
          <p:cNvPr id="3" name="Picture 2">
            <a:extLst>
              <a:ext uri="{FF2B5EF4-FFF2-40B4-BE49-F238E27FC236}">
                <a16:creationId xmlns:a16="http://schemas.microsoft.com/office/drawing/2014/main" id="{99843346-3B70-6DE4-93CE-5E58FA978EC7}"/>
              </a:ext>
            </a:extLst>
          </p:cNvPr>
          <p:cNvPicPr>
            <a:picLocks noChangeAspect="1"/>
          </p:cNvPicPr>
          <p:nvPr/>
        </p:nvPicPr>
        <p:blipFill>
          <a:blip r:embed="rId3"/>
          <a:srcRect l="5726"/>
          <a:stretch/>
        </p:blipFill>
        <p:spPr>
          <a:xfrm>
            <a:off x="1270673" y="2736248"/>
            <a:ext cx="5286434" cy="21737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16" name="TextBox 15">
            <a:extLst>
              <a:ext uri="{FF2B5EF4-FFF2-40B4-BE49-F238E27FC236}">
                <a16:creationId xmlns:a16="http://schemas.microsoft.com/office/drawing/2014/main" id="{FC6A8C06-BA60-26AE-27BB-87E6300F7896}"/>
              </a:ext>
            </a:extLst>
          </p:cNvPr>
          <p:cNvSpPr txBox="1"/>
          <p:nvPr/>
        </p:nvSpPr>
        <p:spPr>
          <a:xfrm>
            <a:off x="132862" y="117231"/>
            <a:ext cx="9011138" cy="5026269"/>
          </a:xfrm>
          <a:prstGeom prst="rect">
            <a:avLst/>
          </a:prstGeom>
          <a:noFill/>
        </p:spPr>
        <p:txBody>
          <a:bodyPr wrap="square" rtlCol="0">
            <a:spAutoFit/>
          </a:bodyPr>
          <a:lstStyle/>
          <a:p>
            <a:endParaRPr lang="en-PH" dirty="0"/>
          </a:p>
        </p:txBody>
      </p:sp>
      <p:pic>
        <p:nvPicPr>
          <p:cNvPr id="7" name="Picture 6">
            <a:extLst>
              <a:ext uri="{FF2B5EF4-FFF2-40B4-BE49-F238E27FC236}">
                <a16:creationId xmlns:a16="http://schemas.microsoft.com/office/drawing/2014/main" id="{C50DB99C-91FA-7386-DE1F-5171C4AF4B75}"/>
              </a:ext>
            </a:extLst>
          </p:cNvPr>
          <p:cNvPicPr>
            <a:picLocks noChangeAspect="1"/>
          </p:cNvPicPr>
          <p:nvPr/>
        </p:nvPicPr>
        <p:blipFill>
          <a:blip r:embed="rId3"/>
          <a:stretch>
            <a:fillRect/>
          </a:stretch>
        </p:blipFill>
        <p:spPr>
          <a:xfrm>
            <a:off x="4960936" y="1583048"/>
            <a:ext cx="4050202" cy="27580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Google Shape;243;p35">
            <a:extLst>
              <a:ext uri="{FF2B5EF4-FFF2-40B4-BE49-F238E27FC236}">
                <a16:creationId xmlns:a16="http://schemas.microsoft.com/office/drawing/2014/main" id="{AE9BB7A5-93E6-278D-7545-799F485DE5F4}"/>
              </a:ext>
            </a:extLst>
          </p:cNvPr>
          <p:cNvSpPr txBox="1">
            <a:spLocks/>
          </p:cNvSpPr>
          <p:nvPr/>
        </p:nvSpPr>
        <p:spPr>
          <a:xfrm>
            <a:off x="353966" y="117231"/>
            <a:ext cx="8016311" cy="10828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Kanit"/>
              <a:buNone/>
              <a:defRPr sz="5500" b="1" i="0" u="none" strike="noStrike" cap="none">
                <a:solidFill>
                  <a:schemeClr val="accent1"/>
                </a:solidFill>
                <a:latin typeface="Kanit"/>
                <a:ea typeface="Kanit"/>
                <a:cs typeface="Kanit"/>
                <a:sym typeface="Kanit"/>
              </a:defRPr>
            </a:lvl1pPr>
            <a:lvl2pPr marR="0" lvl="1"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9pPr>
          </a:lstStyle>
          <a:p>
            <a:pPr algn="l"/>
            <a:r>
              <a:rPr lang="en-US" sz="2800" dirty="0"/>
              <a:t>Replication Is Initiated by the Binding </a:t>
            </a:r>
          </a:p>
          <a:p>
            <a:pPr algn="l"/>
            <a:r>
              <a:rPr lang="en-US" sz="2800" dirty="0"/>
              <a:t>of </a:t>
            </a:r>
            <a:r>
              <a:rPr lang="en-US" sz="2800" dirty="0" err="1"/>
              <a:t>DnaA</a:t>
            </a:r>
            <a:r>
              <a:rPr lang="en-US" sz="2800" dirty="0"/>
              <a:t> Protein to the Origin of Replication</a:t>
            </a:r>
          </a:p>
        </p:txBody>
      </p:sp>
      <p:sp>
        <p:nvSpPr>
          <p:cNvPr id="11" name="Google Shape;238;p34">
            <a:extLst>
              <a:ext uri="{FF2B5EF4-FFF2-40B4-BE49-F238E27FC236}">
                <a16:creationId xmlns:a16="http://schemas.microsoft.com/office/drawing/2014/main" id="{16987C02-E2EC-18DF-FAA6-E06238C2B6E1}"/>
              </a:ext>
            </a:extLst>
          </p:cNvPr>
          <p:cNvSpPr txBox="1">
            <a:spLocks/>
          </p:cNvSpPr>
          <p:nvPr/>
        </p:nvSpPr>
        <p:spPr>
          <a:xfrm>
            <a:off x="259857" y="3189192"/>
            <a:ext cx="4448913"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1"/>
              </a:buClr>
              <a:buSzPts val="1600"/>
              <a:buFont typeface="Nunito Light"/>
              <a:buChar char="●"/>
              <a:defRPr sz="1500" b="0" i="0" u="none" strike="noStrike" cap="none">
                <a:solidFill>
                  <a:schemeClr val="lt1"/>
                </a:solidFill>
                <a:latin typeface="Inter"/>
                <a:ea typeface="Inter"/>
                <a:cs typeface="Inter"/>
                <a:sym typeface="Inter"/>
              </a:defRPr>
            </a:lvl1pPr>
            <a:lvl2pPr marL="914400" marR="0" lvl="1" indent="-330200" algn="l" rtl="0">
              <a:lnSpc>
                <a:spcPct val="100000"/>
              </a:lnSpc>
              <a:spcBef>
                <a:spcPts val="0"/>
              </a:spcBef>
              <a:spcAft>
                <a:spcPts val="0"/>
              </a:spcAft>
              <a:buClr>
                <a:schemeClr val="lt1"/>
              </a:buClr>
              <a:buSzPts val="1600"/>
              <a:buFont typeface="Nunito Light"/>
              <a:buChar char="○"/>
              <a:defRPr sz="1500" b="0" i="0" u="none" strike="noStrike" cap="none">
                <a:solidFill>
                  <a:schemeClr val="lt1"/>
                </a:solidFill>
                <a:latin typeface="Inter"/>
                <a:ea typeface="Inter"/>
                <a:cs typeface="Inter"/>
                <a:sym typeface="Inter"/>
              </a:defRPr>
            </a:lvl2pPr>
            <a:lvl3pPr marL="1371600" marR="0" lvl="2"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3pPr>
            <a:lvl4pPr marL="1828800" marR="0" lvl="3"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4pPr>
            <a:lvl5pPr marL="2286000" marR="0" lvl="4"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5pPr>
            <a:lvl6pPr marL="2743200" marR="0" lvl="5"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6pPr>
            <a:lvl7pPr marL="3200400" marR="0" lvl="6"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7pPr>
            <a:lvl8pPr marL="3657600" marR="0" lvl="7"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8pPr>
            <a:lvl9pPr marL="4114800" marR="0" lvl="8" indent="-323850" algn="l" rtl="0">
              <a:lnSpc>
                <a:spcPct val="100000"/>
              </a:lnSpc>
              <a:spcBef>
                <a:spcPts val="1600"/>
              </a:spcBef>
              <a:spcAft>
                <a:spcPts val="1600"/>
              </a:spcAft>
              <a:buClr>
                <a:schemeClr val="lt1"/>
              </a:buClr>
              <a:buSzPts val="1500"/>
              <a:buFont typeface="Nunito Light"/>
              <a:buChar char="■"/>
              <a:defRPr sz="1500" b="0" i="0" u="none" strike="noStrike" cap="none">
                <a:solidFill>
                  <a:schemeClr val="lt1"/>
                </a:solidFill>
                <a:latin typeface="Inter"/>
                <a:ea typeface="Inter"/>
                <a:cs typeface="Inter"/>
                <a:sym typeface="Inter"/>
              </a:defRPr>
            </a:lvl9pPr>
          </a:lstStyle>
          <a:p>
            <a:pPr marL="127000" indent="0" algn="just">
              <a:buNone/>
            </a:pPr>
            <a:r>
              <a:rPr lang="en-US" sz="2000" b="1" dirty="0">
                <a:solidFill>
                  <a:srgbClr val="FFFFFF"/>
                </a:solidFill>
                <a:latin typeface="Placeholder Font"/>
              </a:rPr>
              <a:t>	 </a:t>
            </a:r>
            <a:r>
              <a:rPr lang="en-US" sz="2000" dirty="0"/>
              <a:t>The origin is named </a:t>
            </a:r>
            <a:r>
              <a:rPr lang="en-US" sz="2000" dirty="0" err="1"/>
              <a:t>oriC</a:t>
            </a:r>
            <a:r>
              <a:rPr lang="en-US" sz="2000" dirty="0"/>
              <a:t> (for </a:t>
            </a:r>
            <a:r>
              <a:rPr lang="en-US" sz="2000" b="1" dirty="0"/>
              <a:t>ori</a:t>
            </a:r>
            <a:r>
              <a:rPr lang="en-US" sz="2000" dirty="0"/>
              <a:t>gin of </a:t>
            </a:r>
            <a:r>
              <a:rPr lang="en-US" sz="2000" b="1" dirty="0"/>
              <a:t>C</a:t>
            </a:r>
            <a:r>
              <a:rPr lang="en-US" sz="2000" dirty="0"/>
              <a:t>hromosomal Replication).</a:t>
            </a:r>
          </a:p>
          <a:p>
            <a:pPr marL="127000" indent="0" algn="just">
              <a:buNone/>
            </a:pPr>
            <a:endParaRPr lang="en-US" sz="2000" dirty="0"/>
          </a:p>
          <a:p>
            <a:pPr marL="127000" indent="0" algn="just">
              <a:buNone/>
            </a:pPr>
            <a:r>
              <a:rPr lang="en-US" sz="2000" dirty="0"/>
              <a:t>	There are three types of DNA sequences within </a:t>
            </a:r>
            <a:r>
              <a:rPr lang="en-US" sz="2000" dirty="0" err="1"/>
              <a:t>oriC</a:t>
            </a:r>
            <a:r>
              <a:rPr lang="en-US" sz="2000" dirty="0"/>
              <a:t> that are functionally important: </a:t>
            </a:r>
          </a:p>
          <a:p>
            <a:pPr algn="just"/>
            <a:r>
              <a:rPr lang="en-US" sz="2000" dirty="0"/>
              <a:t>an AT-rich region, </a:t>
            </a:r>
          </a:p>
          <a:p>
            <a:pPr algn="just"/>
            <a:r>
              <a:rPr lang="en-US" sz="2000" dirty="0" err="1"/>
              <a:t>DnaA</a:t>
            </a:r>
            <a:r>
              <a:rPr lang="en-US" sz="2000" dirty="0"/>
              <a:t> box sequences, and </a:t>
            </a:r>
          </a:p>
          <a:p>
            <a:pPr algn="just"/>
            <a:r>
              <a:rPr lang="en-US" sz="2000" dirty="0"/>
              <a:t>GATC methylation sites. </a:t>
            </a:r>
          </a:p>
          <a:p>
            <a:pPr algn="just"/>
            <a:endParaRPr lang="en-US" sz="2000" dirty="0"/>
          </a:p>
          <a:p>
            <a:pPr marL="0" indent="0" algn="just">
              <a:buNone/>
            </a:pPr>
            <a:r>
              <a:rPr lang="en-US" sz="2000" dirty="0"/>
              <a:t> </a:t>
            </a:r>
          </a:p>
          <a:p>
            <a:pPr marL="0" indent="0" algn="just">
              <a:buFont typeface="Nunito Light"/>
              <a:buNone/>
            </a:pPr>
            <a:endParaRPr lang="en-US" sz="2000" dirty="0"/>
          </a:p>
        </p:txBody>
      </p:sp>
    </p:spTree>
    <p:extLst>
      <p:ext uri="{BB962C8B-B14F-4D97-AF65-F5344CB8AC3E}">
        <p14:creationId xmlns:p14="http://schemas.microsoft.com/office/powerpoint/2010/main" val="3977007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5" name="Picture 4">
            <a:extLst>
              <a:ext uri="{FF2B5EF4-FFF2-40B4-BE49-F238E27FC236}">
                <a16:creationId xmlns:a16="http://schemas.microsoft.com/office/drawing/2014/main" id="{EDE2E9B3-8F98-9D9A-0FC7-31ACD0F3CD69}"/>
              </a:ext>
            </a:extLst>
          </p:cNvPr>
          <p:cNvPicPr>
            <a:picLocks noChangeAspect="1"/>
          </p:cNvPicPr>
          <p:nvPr/>
        </p:nvPicPr>
        <p:blipFill>
          <a:blip r:embed="rId3"/>
          <a:srcRect l="1234" t="1672"/>
          <a:stretch/>
        </p:blipFill>
        <p:spPr>
          <a:xfrm>
            <a:off x="250093" y="554696"/>
            <a:ext cx="2711938" cy="37349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Google Shape;238;p34">
            <a:extLst>
              <a:ext uri="{FF2B5EF4-FFF2-40B4-BE49-F238E27FC236}">
                <a16:creationId xmlns:a16="http://schemas.microsoft.com/office/drawing/2014/main" id="{9EFAC3CB-9064-6D98-F136-5D44FFC0E1F4}"/>
              </a:ext>
            </a:extLst>
          </p:cNvPr>
          <p:cNvSpPr txBox="1">
            <a:spLocks/>
          </p:cNvSpPr>
          <p:nvPr/>
        </p:nvSpPr>
        <p:spPr>
          <a:xfrm>
            <a:off x="2962031" y="2388900"/>
            <a:ext cx="5931876"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1"/>
              </a:buClr>
              <a:buSzPts val="1600"/>
              <a:buFont typeface="Nunito Light"/>
              <a:buChar char="●"/>
              <a:defRPr sz="1500" b="0" i="0" u="none" strike="noStrike" cap="none">
                <a:solidFill>
                  <a:schemeClr val="lt1"/>
                </a:solidFill>
                <a:latin typeface="Inter"/>
                <a:ea typeface="Inter"/>
                <a:cs typeface="Inter"/>
                <a:sym typeface="Inter"/>
              </a:defRPr>
            </a:lvl1pPr>
            <a:lvl2pPr marL="914400" marR="0" lvl="1" indent="-330200" algn="l" rtl="0">
              <a:lnSpc>
                <a:spcPct val="100000"/>
              </a:lnSpc>
              <a:spcBef>
                <a:spcPts val="0"/>
              </a:spcBef>
              <a:spcAft>
                <a:spcPts val="0"/>
              </a:spcAft>
              <a:buClr>
                <a:schemeClr val="lt1"/>
              </a:buClr>
              <a:buSzPts val="1600"/>
              <a:buFont typeface="Nunito Light"/>
              <a:buChar char="○"/>
              <a:defRPr sz="1500" b="0" i="0" u="none" strike="noStrike" cap="none">
                <a:solidFill>
                  <a:schemeClr val="lt1"/>
                </a:solidFill>
                <a:latin typeface="Inter"/>
                <a:ea typeface="Inter"/>
                <a:cs typeface="Inter"/>
                <a:sym typeface="Inter"/>
              </a:defRPr>
            </a:lvl2pPr>
            <a:lvl3pPr marL="1371600" marR="0" lvl="2"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3pPr>
            <a:lvl4pPr marL="1828800" marR="0" lvl="3"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4pPr>
            <a:lvl5pPr marL="2286000" marR="0" lvl="4"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5pPr>
            <a:lvl6pPr marL="2743200" marR="0" lvl="5"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6pPr>
            <a:lvl7pPr marL="3200400" marR="0" lvl="6"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7pPr>
            <a:lvl8pPr marL="3657600" marR="0" lvl="7"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8pPr>
            <a:lvl9pPr marL="4114800" marR="0" lvl="8" indent="-323850" algn="l" rtl="0">
              <a:lnSpc>
                <a:spcPct val="100000"/>
              </a:lnSpc>
              <a:spcBef>
                <a:spcPts val="1600"/>
              </a:spcBef>
              <a:spcAft>
                <a:spcPts val="1600"/>
              </a:spcAft>
              <a:buClr>
                <a:schemeClr val="lt1"/>
              </a:buClr>
              <a:buSzPts val="1500"/>
              <a:buFont typeface="Nunito Light"/>
              <a:buChar char="■"/>
              <a:defRPr sz="1500" b="0" i="0" u="none" strike="noStrike" cap="none">
                <a:solidFill>
                  <a:schemeClr val="lt1"/>
                </a:solidFill>
                <a:latin typeface="Inter"/>
                <a:ea typeface="Inter"/>
                <a:cs typeface="Inter"/>
                <a:sym typeface="Inter"/>
              </a:defRPr>
            </a:lvl9pPr>
          </a:lstStyle>
          <a:p>
            <a:pPr marL="127000" indent="0" algn="just">
              <a:buNone/>
            </a:pPr>
            <a:r>
              <a:rPr lang="en-US" sz="1800" b="1" dirty="0">
                <a:solidFill>
                  <a:srgbClr val="FFFFFF"/>
                </a:solidFill>
                <a:latin typeface="Placeholder Font"/>
              </a:rPr>
              <a:t>	</a:t>
            </a:r>
            <a:endParaRPr lang="en-US" sz="1800" dirty="0"/>
          </a:p>
          <a:p>
            <a:pPr algn="just"/>
            <a:r>
              <a:rPr lang="en-US" sz="1800" dirty="0" err="1"/>
              <a:t>DnaA</a:t>
            </a:r>
            <a:r>
              <a:rPr lang="en-US" sz="1800" dirty="0"/>
              <a:t> proteins bind to the four </a:t>
            </a:r>
            <a:r>
              <a:rPr lang="en-US" sz="1800" dirty="0" err="1"/>
              <a:t>DnaA</a:t>
            </a:r>
            <a:r>
              <a:rPr lang="en-US" sz="1800" dirty="0"/>
              <a:t> boxes in </a:t>
            </a:r>
            <a:r>
              <a:rPr lang="en-US" sz="1800" dirty="0" err="1"/>
              <a:t>oriC</a:t>
            </a:r>
            <a:r>
              <a:rPr lang="en-US" sz="1800" dirty="0"/>
              <a:t> to initiate DNA replication.</a:t>
            </a:r>
          </a:p>
          <a:p>
            <a:pPr algn="just"/>
            <a:r>
              <a:rPr lang="en-US" sz="1800" dirty="0"/>
              <a:t>With the aid of other DNA-binding proteins such as HU and IHF, this causes the DNA to bend around the complex of </a:t>
            </a:r>
            <a:r>
              <a:rPr lang="en-US" sz="1800" dirty="0" err="1"/>
              <a:t>DnaA</a:t>
            </a:r>
            <a:r>
              <a:rPr lang="en-US" sz="1800" dirty="0"/>
              <a:t> proteins and results in the separation of the AT-rich region.</a:t>
            </a:r>
          </a:p>
          <a:p>
            <a:pPr algn="just"/>
            <a:r>
              <a:rPr lang="en-US" sz="1800" dirty="0"/>
              <a:t>The </a:t>
            </a:r>
            <a:r>
              <a:rPr lang="en-US" sz="1800" dirty="0" err="1"/>
              <a:t>DnaA</a:t>
            </a:r>
            <a:r>
              <a:rPr lang="en-US" sz="1800" dirty="0"/>
              <a:t> proteins, with the help of the </a:t>
            </a:r>
            <a:r>
              <a:rPr lang="en-US" sz="1800" dirty="0" err="1"/>
              <a:t>DnaC</a:t>
            </a:r>
            <a:r>
              <a:rPr lang="en-US" sz="1800" dirty="0"/>
              <a:t> protein, recruit DNA helicase enzymes (also known as </a:t>
            </a:r>
            <a:r>
              <a:rPr lang="en-US" sz="1800" dirty="0" err="1"/>
              <a:t>DnaB</a:t>
            </a:r>
            <a:r>
              <a:rPr lang="en-US" sz="1800" dirty="0"/>
              <a:t> helicase, or simply as helicase) to bind to this site. </a:t>
            </a:r>
          </a:p>
          <a:p>
            <a:r>
              <a:rPr lang="en-US" sz="1800" dirty="0"/>
              <a:t>The action of DNA helicases promotes the movement of two forks outward from </a:t>
            </a:r>
            <a:r>
              <a:rPr lang="en-US" sz="1800" dirty="0" err="1"/>
              <a:t>oriC</a:t>
            </a:r>
            <a:r>
              <a:rPr lang="en-US" sz="1800" dirty="0"/>
              <a:t> in opposite directions. </a:t>
            </a:r>
          </a:p>
          <a:p>
            <a:r>
              <a:rPr lang="en-US" sz="1800" dirty="0"/>
              <a:t>This initiates the replication of the bacterial chromosome in both directions, an event termed </a:t>
            </a:r>
            <a:r>
              <a:rPr lang="en-US" sz="1800" b="1" dirty="0"/>
              <a:t>bidirectional replication. </a:t>
            </a:r>
            <a:endParaRPr lang="en-US" sz="1800" dirty="0"/>
          </a:p>
          <a:p>
            <a:pPr marL="0" indent="0" algn="just">
              <a:buFont typeface="Nunito Light"/>
              <a:buNone/>
            </a:pPr>
            <a:endParaRPr lang="en-US" sz="1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5" name="Picture 4">
            <a:extLst>
              <a:ext uri="{FF2B5EF4-FFF2-40B4-BE49-F238E27FC236}">
                <a16:creationId xmlns:a16="http://schemas.microsoft.com/office/drawing/2014/main" id="{60DCB8F3-977F-17BB-BF16-ABC58036E587}"/>
              </a:ext>
            </a:extLst>
          </p:cNvPr>
          <p:cNvPicPr>
            <a:picLocks noChangeAspect="1"/>
          </p:cNvPicPr>
          <p:nvPr/>
        </p:nvPicPr>
        <p:blipFill>
          <a:blip r:embed="rId3"/>
          <a:srcRect l="1306" t="7683" r="3824" b="1752"/>
          <a:stretch/>
        </p:blipFill>
        <p:spPr>
          <a:xfrm>
            <a:off x="4671060" y="1322013"/>
            <a:ext cx="4301746" cy="2964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Google Shape;243;p35">
            <a:extLst>
              <a:ext uri="{FF2B5EF4-FFF2-40B4-BE49-F238E27FC236}">
                <a16:creationId xmlns:a16="http://schemas.microsoft.com/office/drawing/2014/main" id="{9B5A66B5-F14F-C388-A42F-E168F3C70337}"/>
              </a:ext>
            </a:extLst>
          </p:cNvPr>
          <p:cNvSpPr txBox="1">
            <a:spLocks/>
          </p:cNvSpPr>
          <p:nvPr/>
        </p:nvSpPr>
        <p:spPr>
          <a:xfrm>
            <a:off x="1077867" y="239151"/>
            <a:ext cx="7730854" cy="10828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Kanit"/>
              <a:buNone/>
              <a:defRPr sz="5500" b="1" i="0" u="none" strike="noStrike" cap="none">
                <a:solidFill>
                  <a:schemeClr val="accent1"/>
                </a:solidFill>
                <a:latin typeface="Kanit"/>
                <a:ea typeface="Kanit"/>
                <a:cs typeface="Kanit"/>
                <a:sym typeface="Kanit"/>
              </a:defRPr>
            </a:lvl1pPr>
            <a:lvl2pPr marR="0" lvl="1"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9pPr>
          </a:lstStyle>
          <a:p>
            <a:pPr algn="l"/>
            <a:r>
              <a:rPr lang="en-US" sz="2800" dirty="0"/>
              <a:t>DNA Strand Separation and the Synthesis RNA Primers Are Necessary Before Daughter  Strands</a:t>
            </a:r>
          </a:p>
          <a:p>
            <a:pPr algn="l"/>
            <a:r>
              <a:rPr lang="en-US" sz="2800" dirty="0"/>
              <a:t>of DNA Can Be Made</a:t>
            </a:r>
          </a:p>
        </p:txBody>
      </p:sp>
      <p:sp>
        <p:nvSpPr>
          <p:cNvPr id="4" name="Google Shape;238;p34">
            <a:extLst>
              <a:ext uri="{FF2B5EF4-FFF2-40B4-BE49-F238E27FC236}">
                <a16:creationId xmlns:a16="http://schemas.microsoft.com/office/drawing/2014/main" id="{520E9B3E-2156-E348-86B2-D1C9663593E4}"/>
              </a:ext>
            </a:extLst>
          </p:cNvPr>
          <p:cNvSpPr txBox="1">
            <a:spLocks/>
          </p:cNvSpPr>
          <p:nvPr/>
        </p:nvSpPr>
        <p:spPr>
          <a:xfrm>
            <a:off x="0" y="2867606"/>
            <a:ext cx="4572001"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1"/>
              </a:buClr>
              <a:buSzPts val="1600"/>
              <a:buFont typeface="Nunito Light"/>
              <a:buChar char="●"/>
              <a:defRPr sz="1500" b="0" i="0" u="none" strike="noStrike" cap="none">
                <a:solidFill>
                  <a:schemeClr val="lt1"/>
                </a:solidFill>
                <a:latin typeface="Inter"/>
                <a:ea typeface="Inter"/>
                <a:cs typeface="Inter"/>
                <a:sym typeface="Inter"/>
              </a:defRPr>
            </a:lvl1pPr>
            <a:lvl2pPr marL="914400" marR="0" lvl="1" indent="-330200" algn="l" rtl="0">
              <a:lnSpc>
                <a:spcPct val="100000"/>
              </a:lnSpc>
              <a:spcBef>
                <a:spcPts val="0"/>
              </a:spcBef>
              <a:spcAft>
                <a:spcPts val="0"/>
              </a:spcAft>
              <a:buClr>
                <a:schemeClr val="lt1"/>
              </a:buClr>
              <a:buSzPts val="1600"/>
              <a:buFont typeface="Nunito Light"/>
              <a:buChar char="○"/>
              <a:defRPr sz="1500" b="0" i="0" u="none" strike="noStrike" cap="none">
                <a:solidFill>
                  <a:schemeClr val="lt1"/>
                </a:solidFill>
                <a:latin typeface="Inter"/>
                <a:ea typeface="Inter"/>
                <a:cs typeface="Inter"/>
                <a:sym typeface="Inter"/>
              </a:defRPr>
            </a:lvl2pPr>
            <a:lvl3pPr marL="1371600" marR="0" lvl="2"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3pPr>
            <a:lvl4pPr marL="1828800" marR="0" lvl="3"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4pPr>
            <a:lvl5pPr marL="2286000" marR="0" lvl="4"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5pPr>
            <a:lvl6pPr marL="2743200" marR="0" lvl="5"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6pPr>
            <a:lvl7pPr marL="3200400" marR="0" lvl="6"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7pPr>
            <a:lvl8pPr marL="3657600" marR="0" lvl="7"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8pPr>
            <a:lvl9pPr marL="4114800" marR="0" lvl="8" indent="-323850" algn="l" rtl="0">
              <a:lnSpc>
                <a:spcPct val="100000"/>
              </a:lnSpc>
              <a:spcBef>
                <a:spcPts val="1600"/>
              </a:spcBef>
              <a:spcAft>
                <a:spcPts val="1600"/>
              </a:spcAft>
              <a:buClr>
                <a:schemeClr val="lt1"/>
              </a:buClr>
              <a:buSzPts val="1500"/>
              <a:buFont typeface="Nunito Light"/>
              <a:buChar char="■"/>
              <a:defRPr sz="1500" b="0" i="0" u="none" strike="noStrike" cap="none">
                <a:solidFill>
                  <a:schemeClr val="lt1"/>
                </a:solidFill>
                <a:latin typeface="Inter"/>
                <a:ea typeface="Inter"/>
                <a:cs typeface="Inter"/>
                <a:sym typeface="Inter"/>
              </a:defRPr>
            </a:lvl9pPr>
          </a:lstStyle>
          <a:p>
            <a:pPr algn="just"/>
            <a:r>
              <a:rPr lang="en-US" sz="2000" dirty="0"/>
              <a:t>An enzyme, known as </a:t>
            </a:r>
            <a:r>
              <a:rPr lang="en-US" sz="2000" b="1" dirty="0"/>
              <a:t>DNA gyrase </a:t>
            </a:r>
            <a:r>
              <a:rPr lang="en-US" sz="2000" dirty="0"/>
              <a:t>(a </a:t>
            </a:r>
            <a:r>
              <a:rPr lang="en-US" sz="2000" b="1" dirty="0"/>
              <a:t>topoisomerase type </a:t>
            </a:r>
            <a:r>
              <a:rPr lang="en-US" sz="2000" b="1" dirty="0" err="1"/>
              <a:t>ll</a:t>
            </a:r>
            <a:r>
              <a:rPr lang="en-US" sz="2000" b="1" dirty="0"/>
              <a:t> enzyme</a:t>
            </a:r>
            <a:r>
              <a:rPr lang="en-US" sz="2000" dirty="0"/>
              <a:t>) travels ahead of the helicase enzyme and alleviates this supercoiling. </a:t>
            </a:r>
          </a:p>
          <a:p>
            <a:pPr algn="just"/>
            <a:r>
              <a:rPr lang="en-US" sz="2000" dirty="0"/>
              <a:t>The </a:t>
            </a:r>
            <a:r>
              <a:rPr lang="en-US" sz="2000" b="1" dirty="0"/>
              <a:t>single-strand binding protein </a:t>
            </a:r>
            <a:r>
              <a:rPr lang="en-US" sz="2000" dirty="0"/>
              <a:t>is to bind to both of single strands of parental DNA and prevent them from re-forming a double helix.</a:t>
            </a:r>
          </a:p>
          <a:p>
            <a:pPr marL="0" indent="0" algn="just">
              <a:buFont typeface="Nunito Light"/>
              <a:buNone/>
            </a:pPr>
            <a:endParaRPr lang="en-US"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5" name="Picture 4">
            <a:extLst>
              <a:ext uri="{FF2B5EF4-FFF2-40B4-BE49-F238E27FC236}">
                <a16:creationId xmlns:a16="http://schemas.microsoft.com/office/drawing/2014/main" id="{60DCB8F3-977F-17BB-BF16-ABC58036E587}"/>
              </a:ext>
            </a:extLst>
          </p:cNvPr>
          <p:cNvPicPr>
            <a:picLocks noChangeAspect="1"/>
          </p:cNvPicPr>
          <p:nvPr/>
        </p:nvPicPr>
        <p:blipFill>
          <a:blip r:embed="rId3"/>
          <a:srcRect l="1306" t="7683" r="3824" b="1752"/>
          <a:stretch/>
        </p:blipFill>
        <p:spPr>
          <a:xfrm>
            <a:off x="4671060" y="1322013"/>
            <a:ext cx="4301746" cy="2964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Google Shape;243;p35">
            <a:extLst>
              <a:ext uri="{FF2B5EF4-FFF2-40B4-BE49-F238E27FC236}">
                <a16:creationId xmlns:a16="http://schemas.microsoft.com/office/drawing/2014/main" id="{9B5A66B5-F14F-C388-A42F-E168F3C70337}"/>
              </a:ext>
            </a:extLst>
          </p:cNvPr>
          <p:cNvSpPr txBox="1">
            <a:spLocks/>
          </p:cNvSpPr>
          <p:nvPr/>
        </p:nvSpPr>
        <p:spPr>
          <a:xfrm>
            <a:off x="1077867" y="239151"/>
            <a:ext cx="7730854" cy="10828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Kanit"/>
              <a:buNone/>
              <a:defRPr sz="5500" b="1" i="0" u="none" strike="noStrike" cap="none">
                <a:solidFill>
                  <a:schemeClr val="accent1"/>
                </a:solidFill>
                <a:latin typeface="Kanit"/>
                <a:ea typeface="Kanit"/>
                <a:cs typeface="Kanit"/>
                <a:sym typeface="Kanit"/>
              </a:defRPr>
            </a:lvl1pPr>
            <a:lvl2pPr marR="0" lvl="1"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9pPr>
          </a:lstStyle>
          <a:p>
            <a:pPr algn="l"/>
            <a:r>
              <a:rPr lang="en-US" sz="2800" dirty="0"/>
              <a:t>DNA Strand Separation and the Synthesis RNA Primers Are Necessary Before Daughter  Strands</a:t>
            </a:r>
          </a:p>
          <a:p>
            <a:pPr algn="l"/>
            <a:r>
              <a:rPr lang="en-US" sz="2800" dirty="0"/>
              <a:t>of DNA Can Be Made</a:t>
            </a:r>
          </a:p>
        </p:txBody>
      </p:sp>
      <p:sp>
        <p:nvSpPr>
          <p:cNvPr id="4" name="Google Shape;238;p34">
            <a:extLst>
              <a:ext uri="{FF2B5EF4-FFF2-40B4-BE49-F238E27FC236}">
                <a16:creationId xmlns:a16="http://schemas.microsoft.com/office/drawing/2014/main" id="{520E9B3E-2156-E348-86B2-D1C9663593E4}"/>
              </a:ext>
            </a:extLst>
          </p:cNvPr>
          <p:cNvSpPr txBox="1">
            <a:spLocks/>
          </p:cNvSpPr>
          <p:nvPr/>
        </p:nvSpPr>
        <p:spPr>
          <a:xfrm>
            <a:off x="-1" y="2961391"/>
            <a:ext cx="4572001"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1"/>
              </a:buClr>
              <a:buSzPts val="1600"/>
              <a:buFont typeface="Nunito Light"/>
              <a:buChar char="●"/>
              <a:defRPr sz="1500" b="0" i="0" u="none" strike="noStrike" cap="none">
                <a:solidFill>
                  <a:schemeClr val="lt1"/>
                </a:solidFill>
                <a:latin typeface="Inter"/>
                <a:ea typeface="Inter"/>
                <a:cs typeface="Inter"/>
                <a:sym typeface="Inter"/>
              </a:defRPr>
            </a:lvl1pPr>
            <a:lvl2pPr marL="914400" marR="0" lvl="1" indent="-330200" algn="l" rtl="0">
              <a:lnSpc>
                <a:spcPct val="100000"/>
              </a:lnSpc>
              <a:spcBef>
                <a:spcPts val="0"/>
              </a:spcBef>
              <a:spcAft>
                <a:spcPts val="0"/>
              </a:spcAft>
              <a:buClr>
                <a:schemeClr val="lt1"/>
              </a:buClr>
              <a:buSzPts val="1600"/>
              <a:buFont typeface="Nunito Light"/>
              <a:buChar char="○"/>
              <a:defRPr sz="1500" b="0" i="0" u="none" strike="noStrike" cap="none">
                <a:solidFill>
                  <a:schemeClr val="lt1"/>
                </a:solidFill>
                <a:latin typeface="Inter"/>
                <a:ea typeface="Inter"/>
                <a:cs typeface="Inter"/>
                <a:sym typeface="Inter"/>
              </a:defRPr>
            </a:lvl2pPr>
            <a:lvl3pPr marL="1371600" marR="0" lvl="2"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3pPr>
            <a:lvl4pPr marL="1828800" marR="0" lvl="3"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4pPr>
            <a:lvl5pPr marL="2286000" marR="0" lvl="4"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5pPr>
            <a:lvl6pPr marL="2743200" marR="0" lvl="5"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6pPr>
            <a:lvl7pPr marL="3200400" marR="0" lvl="6"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7pPr>
            <a:lvl8pPr marL="3657600" marR="0" lvl="7"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8pPr>
            <a:lvl9pPr marL="4114800" marR="0" lvl="8" indent="-323850" algn="l" rtl="0">
              <a:lnSpc>
                <a:spcPct val="100000"/>
              </a:lnSpc>
              <a:spcBef>
                <a:spcPts val="1600"/>
              </a:spcBef>
              <a:spcAft>
                <a:spcPts val="1600"/>
              </a:spcAft>
              <a:buClr>
                <a:schemeClr val="lt1"/>
              </a:buClr>
              <a:buSzPts val="1500"/>
              <a:buFont typeface="Nunito Light"/>
              <a:buChar char="■"/>
              <a:defRPr sz="1500" b="0" i="0" u="none" strike="noStrike" cap="none">
                <a:solidFill>
                  <a:schemeClr val="lt1"/>
                </a:solidFill>
                <a:latin typeface="Inter"/>
                <a:ea typeface="Inter"/>
                <a:cs typeface="Inter"/>
                <a:sym typeface="Inter"/>
              </a:defRPr>
            </a:lvl9pPr>
          </a:lstStyle>
          <a:p>
            <a:pPr algn="just"/>
            <a:r>
              <a:rPr lang="en-US" sz="2000" dirty="0"/>
              <a:t>The next event involves the synthesis of a short strand of RNA (rather than DNA) called an </a:t>
            </a:r>
            <a:r>
              <a:rPr lang="en-US" sz="2000" b="1" dirty="0"/>
              <a:t>RNA primer</a:t>
            </a:r>
            <a:r>
              <a:rPr lang="en-US" sz="2000" dirty="0"/>
              <a:t>. </a:t>
            </a:r>
          </a:p>
          <a:p>
            <a:pPr algn="just"/>
            <a:r>
              <a:rPr lang="en-US" sz="2000" dirty="0"/>
              <a:t>This strand of RNA is synthesized by the linkage of ribonucleotides via an enzyme known as </a:t>
            </a:r>
            <a:r>
              <a:rPr lang="en-US" sz="2000" b="1" dirty="0"/>
              <a:t>DNA primase </a:t>
            </a:r>
            <a:r>
              <a:rPr lang="en-US" sz="2000" dirty="0"/>
              <a:t>or simply </a:t>
            </a:r>
            <a:r>
              <a:rPr lang="en-US" sz="2000" b="1" dirty="0"/>
              <a:t>primase</a:t>
            </a:r>
            <a:r>
              <a:rPr lang="en-US" sz="2000" dirty="0"/>
              <a:t>. </a:t>
            </a:r>
          </a:p>
          <a:p>
            <a:pPr algn="just"/>
            <a:r>
              <a:rPr lang="en-US" sz="2000" dirty="0"/>
              <a:t>This enzyme synthesizes short strands of RNA, typically 10 to 12 nucleotides in length.</a:t>
            </a:r>
          </a:p>
        </p:txBody>
      </p:sp>
    </p:spTree>
    <p:extLst>
      <p:ext uri="{BB962C8B-B14F-4D97-AF65-F5344CB8AC3E}">
        <p14:creationId xmlns:p14="http://schemas.microsoft.com/office/powerpoint/2010/main" val="2557549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6" name="Google Shape;243;p35">
            <a:extLst>
              <a:ext uri="{FF2B5EF4-FFF2-40B4-BE49-F238E27FC236}">
                <a16:creationId xmlns:a16="http://schemas.microsoft.com/office/drawing/2014/main" id="{CE5B4528-C4AC-8AC3-29B2-C9E90D527830}"/>
              </a:ext>
            </a:extLst>
          </p:cNvPr>
          <p:cNvSpPr txBox="1">
            <a:spLocks/>
          </p:cNvSpPr>
          <p:nvPr/>
        </p:nvSpPr>
        <p:spPr>
          <a:xfrm>
            <a:off x="256469" y="90659"/>
            <a:ext cx="7730854" cy="10828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Kanit"/>
              <a:buNone/>
              <a:defRPr sz="5500" b="1" i="0" u="none" strike="noStrike" cap="none">
                <a:solidFill>
                  <a:schemeClr val="accent1"/>
                </a:solidFill>
                <a:latin typeface="Kanit"/>
                <a:ea typeface="Kanit"/>
                <a:cs typeface="Kanit"/>
                <a:sym typeface="Kanit"/>
              </a:defRPr>
            </a:lvl1pPr>
            <a:lvl2pPr marR="0" lvl="1"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9pPr>
          </a:lstStyle>
          <a:p>
            <a:pPr algn="r"/>
            <a:r>
              <a:rPr lang="en-US" sz="2800" dirty="0"/>
              <a:t>DNA Polymerases Link Nucleotides to Synthesize  the Daughter Strands </a:t>
            </a:r>
          </a:p>
        </p:txBody>
      </p:sp>
      <p:sp>
        <p:nvSpPr>
          <p:cNvPr id="7" name="Google Shape;238;p34">
            <a:extLst>
              <a:ext uri="{FF2B5EF4-FFF2-40B4-BE49-F238E27FC236}">
                <a16:creationId xmlns:a16="http://schemas.microsoft.com/office/drawing/2014/main" id="{A99151FE-D75B-DE2A-EB26-412CD98478A4}"/>
              </a:ext>
            </a:extLst>
          </p:cNvPr>
          <p:cNvSpPr txBox="1">
            <a:spLocks/>
          </p:cNvSpPr>
          <p:nvPr/>
        </p:nvSpPr>
        <p:spPr>
          <a:xfrm>
            <a:off x="683846" y="2571750"/>
            <a:ext cx="7303477"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1"/>
              </a:buClr>
              <a:buSzPts val="1600"/>
              <a:buFont typeface="Nunito Light"/>
              <a:buChar char="●"/>
              <a:defRPr sz="1500" b="0" i="0" u="none" strike="noStrike" cap="none">
                <a:solidFill>
                  <a:schemeClr val="lt1"/>
                </a:solidFill>
                <a:latin typeface="Inter"/>
                <a:ea typeface="Inter"/>
                <a:cs typeface="Inter"/>
                <a:sym typeface="Inter"/>
              </a:defRPr>
            </a:lvl1pPr>
            <a:lvl2pPr marL="914400" marR="0" lvl="1" indent="-330200" algn="l" rtl="0">
              <a:lnSpc>
                <a:spcPct val="100000"/>
              </a:lnSpc>
              <a:spcBef>
                <a:spcPts val="0"/>
              </a:spcBef>
              <a:spcAft>
                <a:spcPts val="0"/>
              </a:spcAft>
              <a:buClr>
                <a:schemeClr val="lt1"/>
              </a:buClr>
              <a:buSzPts val="1600"/>
              <a:buFont typeface="Nunito Light"/>
              <a:buChar char="○"/>
              <a:defRPr sz="1500" b="0" i="0" u="none" strike="noStrike" cap="none">
                <a:solidFill>
                  <a:schemeClr val="lt1"/>
                </a:solidFill>
                <a:latin typeface="Inter"/>
                <a:ea typeface="Inter"/>
                <a:cs typeface="Inter"/>
                <a:sym typeface="Inter"/>
              </a:defRPr>
            </a:lvl2pPr>
            <a:lvl3pPr marL="1371600" marR="0" lvl="2"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3pPr>
            <a:lvl4pPr marL="1828800" marR="0" lvl="3"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4pPr>
            <a:lvl5pPr marL="2286000" marR="0" lvl="4"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5pPr>
            <a:lvl6pPr marL="2743200" marR="0" lvl="5"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6pPr>
            <a:lvl7pPr marL="3200400" marR="0" lvl="6"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7pPr>
            <a:lvl8pPr marL="3657600" marR="0" lvl="7"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8pPr>
            <a:lvl9pPr marL="4114800" marR="0" lvl="8" indent="-323850" algn="l" rtl="0">
              <a:lnSpc>
                <a:spcPct val="100000"/>
              </a:lnSpc>
              <a:spcBef>
                <a:spcPts val="1600"/>
              </a:spcBef>
              <a:spcAft>
                <a:spcPts val="1600"/>
              </a:spcAft>
              <a:buClr>
                <a:schemeClr val="lt1"/>
              </a:buClr>
              <a:buSzPts val="1500"/>
              <a:buFont typeface="Nunito Light"/>
              <a:buChar char="■"/>
              <a:defRPr sz="1500" b="0" i="0" u="none" strike="noStrike" cap="none">
                <a:solidFill>
                  <a:schemeClr val="lt1"/>
                </a:solidFill>
                <a:latin typeface="Inter"/>
                <a:ea typeface="Inter"/>
                <a:cs typeface="Inter"/>
                <a:sym typeface="Inter"/>
              </a:defRPr>
            </a:lvl9pPr>
          </a:lstStyle>
          <a:p>
            <a:pPr algn="just"/>
            <a:r>
              <a:rPr lang="en-US" sz="2000" dirty="0"/>
              <a:t>The enzymes known as </a:t>
            </a:r>
            <a:r>
              <a:rPr lang="en-US" sz="2000" b="1" dirty="0"/>
              <a:t>DNA polymerases </a:t>
            </a:r>
            <a:r>
              <a:rPr lang="en-US" sz="2000" dirty="0"/>
              <a:t>are responsible for covalently attaching nucleotides together to make new daughter strands. </a:t>
            </a:r>
          </a:p>
          <a:p>
            <a:pPr algn="just"/>
            <a:r>
              <a:rPr lang="en-US" sz="2000" dirty="0"/>
              <a:t>In </a:t>
            </a:r>
            <a:r>
              <a:rPr lang="en-US" sz="2000" i="1" dirty="0"/>
              <a:t>E. coli</a:t>
            </a:r>
            <a:r>
              <a:rPr lang="en-US" sz="2000" dirty="0"/>
              <a:t>, there are five distinct proteins that function as DNA polymerases, designated </a:t>
            </a:r>
            <a:r>
              <a:rPr lang="en-US" sz="2000" b="1" dirty="0"/>
              <a:t>pol l, Il, Ill, IV, and V.</a:t>
            </a:r>
          </a:p>
          <a:p>
            <a:pPr algn="just"/>
            <a:r>
              <a:rPr lang="en-US" sz="2000" dirty="0"/>
              <a:t>Pol l and pol </a:t>
            </a:r>
            <a:r>
              <a:rPr lang="en-US" sz="2000" dirty="0" err="1"/>
              <a:t>lll</a:t>
            </a:r>
            <a:r>
              <a:rPr lang="en-US" sz="2000" dirty="0"/>
              <a:t> are involved in normal DNA replication</a:t>
            </a:r>
            <a:endParaRPr lang="en-US" sz="2000" b="1" dirty="0"/>
          </a:p>
          <a:p>
            <a:pPr algn="just"/>
            <a:r>
              <a:rPr lang="en-US" sz="2000" dirty="0"/>
              <a:t>Pol </a:t>
            </a:r>
            <a:r>
              <a:rPr lang="en-US" sz="2000" dirty="0" err="1"/>
              <a:t>ll</a:t>
            </a:r>
            <a:r>
              <a:rPr lang="en-US" sz="2000" dirty="0"/>
              <a:t>, pol </a:t>
            </a:r>
            <a:r>
              <a:rPr lang="en-US" sz="2000" dirty="0" err="1"/>
              <a:t>lV</a:t>
            </a:r>
            <a:r>
              <a:rPr lang="en-US" sz="2000" dirty="0"/>
              <a:t> and pol V play a role in DNA repair and the replication of damaged DNA.</a:t>
            </a:r>
            <a:endParaRPr lang="en-US" sz="2000"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2" name="Google Shape;243;p35">
            <a:extLst>
              <a:ext uri="{FF2B5EF4-FFF2-40B4-BE49-F238E27FC236}">
                <a16:creationId xmlns:a16="http://schemas.microsoft.com/office/drawing/2014/main" id="{65E11E94-D469-86A6-6A5E-F99E78029852}"/>
              </a:ext>
            </a:extLst>
          </p:cNvPr>
          <p:cNvSpPr txBox="1">
            <a:spLocks/>
          </p:cNvSpPr>
          <p:nvPr/>
        </p:nvSpPr>
        <p:spPr>
          <a:xfrm>
            <a:off x="275448" y="0"/>
            <a:ext cx="7730854" cy="10828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Kanit"/>
              <a:buNone/>
              <a:defRPr sz="5500" b="1" i="0" u="none" strike="noStrike" cap="none">
                <a:solidFill>
                  <a:schemeClr val="accent1"/>
                </a:solidFill>
                <a:latin typeface="Kanit"/>
                <a:ea typeface="Kanit"/>
                <a:cs typeface="Kanit"/>
                <a:sym typeface="Kanit"/>
              </a:defRPr>
            </a:lvl1pPr>
            <a:lvl2pPr marR="0" lvl="1"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9pPr>
          </a:lstStyle>
          <a:p>
            <a:pPr algn="l"/>
            <a:r>
              <a:rPr lang="en-US" sz="2800" dirty="0"/>
              <a:t>DNA Polymerases Link Nucleotides to </a:t>
            </a:r>
          </a:p>
          <a:p>
            <a:pPr algn="l"/>
            <a:r>
              <a:rPr lang="en-US" sz="2800" dirty="0"/>
              <a:t>Synthesize  the Daughter Strands </a:t>
            </a:r>
          </a:p>
        </p:txBody>
      </p:sp>
      <p:pic>
        <p:nvPicPr>
          <p:cNvPr id="8" name="Picture 7">
            <a:extLst>
              <a:ext uri="{FF2B5EF4-FFF2-40B4-BE49-F238E27FC236}">
                <a16:creationId xmlns:a16="http://schemas.microsoft.com/office/drawing/2014/main" id="{C5282F1C-923E-18EB-8F8E-56F8D93BC83E}"/>
              </a:ext>
            </a:extLst>
          </p:cNvPr>
          <p:cNvPicPr>
            <a:picLocks noChangeAspect="1"/>
          </p:cNvPicPr>
          <p:nvPr/>
        </p:nvPicPr>
        <p:blipFill>
          <a:blip r:embed="rId3"/>
          <a:srcRect l="7029" t="1563" r="9277"/>
          <a:stretch/>
        </p:blipFill>
        <p:spPr>
          <a:xfrm>
            <a:off x="361417" y="1411110"/>
            <a:ext cx="2692402" cy="31507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Google Shape;238;p34">
            <a:extLst>
              <a:ext uri="{FF2B5EF4-FFF2-40B4-BE49-F238E27FC236}">
                <a16:creationId xmlns:a16="http://schemas.microsoft.com/office/drawing/2014/main" id="{8088AAC0-E981-CCEA-7CC6-36D09E7937B5}"/>
              </a:ext>
            </a:extLst>
          </p:cNvPr>
          <p:cNvSpPr txBox="1">
            <a:spLocks/>
          </p:cNvSpPr>
          <p:nvPr/>
        </p:nvSpPr>
        <p:spPr>
          <a:xfrm>
            <a:off x="2964029" y="2388900"/>
            <a:ext cx="487815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1"/>
              </a:buClr>
              <a:buSzPts val="1600"/>
              <a:buFont typeface="Nunito Light"/>
              <a:buChar char="●"/>
              <a:defRPr sz="1500" b="0" i="0" u="none" strike="noStrike" cap="none">
                <a:solidFill>
                  <a:schemeClr val="lt1"/>
                </a:solidFill>
                <a:latin typeface="Inter"/>
                <a:ea typeface="Inter"/>
                <a:cs typeface="Inter"/>
                <a:sym typeface="Inter"/>
              </a:defRPr>
            </a:lvl1pPr>
            <a:lvl2pPr marL="914400" marR="0" lvl="1" indent="-330200" algn="l" rtl="0">
              <a:lnSpc>
                <a:spcPct val="100000"/>
              </a:lnSpc>
              <a:spcBef>
                <a:spcPts val="0"/>
              </a:spcBef>
              <a:spcAft>
                <a:spcPts val="0"/>
              </a:spcAft>
              <a:buClr>
                <a:schemeClr val="lt1"/>
              </a:buClr>
              <a:buSzPts val="1600"/>
              <a:buFont typeface="Nunito Light"/>
              <a:buChar char="○"/>
              <a:defRPr sz="1500" b="0" i="0" u="none" strike="noStrike" cap="none">
                <a:solidFill>
                  <a:schemeClr val="lt1"/>
                </a:solidFill>
                <a:latin typeface="Inter"/>
                <a:ea typeface="Inter"/>
                <a:cs typeface="Inter"/>
                <a:sym typeface="Inter"/>
              </a:defRPr>
            </a:lvl2pPr>
            <a:lvl3pPr marL="1371600" marR="0" lvl="2"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3pPr>
            <a:lvl4pPr marL="1828800" marR="0" lvl="3"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4pPr>
            <a:lvl5pPr marL="2286000" marR="0" lvl="4"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5pPr>
            <a:lvl6pPr marL="2743200" marR="0" lvl="5"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6pPr>
            <a:lvl7pPr marL="3200400" marR="0" lvl="6"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7pPr>
            <a:lvl8pPr marL="3657600" marR="0" lvl="7"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8pPr>
            <a:lvl9pPr marL="4114800" marR="0" lvl="8" indent="-323850" algn="l" rtl="0">
              <a:lnSpc>
                <a:spcPct val="100000"/>
              </a:lnSpc>
              <a:spcBef>
                <a:spcPts val="1600"/>
              </a:spcBef>
              <a:spcAft>
                <a:spcPts val="1600"/>
              </a:spcAft>
              <a:buClr>
                <a:schemeClr val="lt1"/>
              </a:buClr>
              <a:buSzPts val="1500"/>
              <a:buFont typeface="Nunito Light"/>
              <a:buChar char="■"/>
              <a:defRPr sz="1500" b="0" i="0" u="none" strike="noStrike" cap="none">
                <a:solidFill>
                  <a:schemeClr val="lt1"/>
                </a:solidFill>
                <a:latin typeface="Inter"/>
                <a:ea typeface="Inter"/>
                <a:cs typeface="Inter"/>
                <a:sym typeface="Inter"/>
              </a:defRPr>
            </a:lvl9pPr>
          </a:lstStyle>
          <a:p>
            <a:pPr marL="127000" indent="0" algn="just">
              <a:buNone/>
            </a:pPr>
            <a:r>
              <a:rPr lang="en-US" sz="2000" dirty="0"/>
              <a:t>	The DNA polymerase cannot begin DNA synthesis by linking together two individual nucleotides. Rather, this enzyme can only elongate a strand starting with an RNA primer or existing DNA strand.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2" name="Google Shape;243;p35">
            <a:extLst>
              <a:ext uri="{FF2B5EF4-FFF2-40B4-BE49-F238E27FC236}">
                <a16:creationId xmlns:a16="http://schemas.microsoft.com/office/drawing/2014/main" id="{65E11E94-D469-86A6-6A5E-F99E78029852}"/>
              </a:ext>
            </a:extLst>
          </p:cNvPr>
          <p:cNvSpPr txBox="1">
            <a:spLocks/>
          </p:cNvSpPr>
          <p:nvPr/>
        </p:nvSpPr>
        <p:spPr>
          <a:xfrm>
            <a:off x="-810890" y="0"/>
            <a:ext cx="7730854" cy="10828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Kanit"/>
              <a:buNone/>
              <a:defRPr sz="5500" b="1" i="0" u="none" strike="noStrike" cap="none">
                <a:solidFill>
                  <a:schemeClr val="accent1"/>
                </a:solidFill>
                <a:latin typeface="Kanit"/>
                <a:ea typeface="Kanit"/>
                <a:cs typeface="Kanit"/>
                <a:sym typeface="Kanit"/>
              </a:defRPr>
            </a:lvl1pPr>
            <a:lvl2pPr marR="0" lvl="1"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9pPr>
          </a:lstStyle>
          <a:p>
            <a:pPr algn="r"/>
            <a:r>
              <a:rPr lang="en-US" sz="2800" dirty="0"/>
              <a:t>DNA Polymerases Link Nucleotides to </a:t>
            </a:r>
          </a:p>
          <a:p>
            <a:pPr algn="r"/>
            <a:r>
              <a:rPr lang="en-US" sz="2800" dirty="0"/>
              <a:t>Synthesize  the Daughter Strands </a:t>
            </a:r>
          </a:p>
        </p:txBody>
      </p:sp>
      <p:sp>
        <p:nvSpPr>
          <p:cNvPr id="9" name="Google Shape;238;p34">
            <a:extLst>
              <a:ext uri="{FF2B5EF4-FFF2-40B4-BE49-F238E27FC236}">
                <a16:creationId xmlns:a16="http://schemas.microsoft.com/office/drawing/2014/main" id="{8088AAC0-E981-CCEA-7CC6-36D09E7937B5}"/>
              </a:ext>
            </a:extLst>
          </p:cNvPr>
          <p:cNvSpPr txBox="1">
            <a:spLocks/>
          </p:cNvSpPr>
          <p:nvPr/>
        </p:nvSpPr>
        <p:spPr>
          <a:xfrm>
            <a:off x="172298" y="2388900"/>
            <a:ext cx="3983848"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1"/>
              </a:buClr>
              <a:buSzPts val="1600"/>
              <a:buFont typeface="Nunito Light"/>
              <a:buChar char="●"/>
              <a:defRPr sz="1500" b="0" i="0" u="none" strike="noStrike" cap="none">
                <a:solidFill>
                  <a:schemeClr val="lt1"/>
                </a:solidFill>
                <a:latin typeface="Inter"/>
                <a:ea typeface="Inter"/>
                <a:cs typeface="Inter"/>
                <a:sym typeface="Inter"/>
              </a:defRPr>
            </a:lvl1pPr>
            <a:lvl2pPr marL="914400" marR="0" lvl="1" indent="-330200" algn="l" rtl="0">
              <a:lnSpc>
                <a:spcPct val="100000"/>
              </a:lnSpc>
              <a:spcBef>
                <a:spcPts val="0"/>
              </a:spcBef>
              <a:spcAft>
                <a:spcPts val="0"/>
              </a:spcAft>
              <a:buClr>
                <a:schemeClr val="lt1"/>
              </a:buClr>
              <a:buSzPts val="1600"/>
              <a:buFont typeface="Nunito Light"/>
              <a:buChar char="○"/>
              <a:defRPr sz="1500" b="0" i="0" u="none" strike="noStrike" cap="none">
                <a:solidFill>
                  <a:schemeClr val="lt1"/>
                </a:solidFill>
                <a:latin typeface="Inter"/>
                <a:ea typeface="Inter"/>
                <a:cs typeface="Inter"/>
                <a:sym typeface="Inter"/>
              </a:defRPr>
            </a:lvl2pPr>
            <a:lvl3pPr marL="1371600" marR="0" lvl="2"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3pPr>
            <a:lvl4pPr marL="1828800" marR="0" lvl="3"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4pPr>
            <a:lvl5pPr marL="2286000" marR="0" lvl="4"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5pPr>
            <a:lvl6pPr marL="2743200" marR="0" lvl="5"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6pPr>
            <a:lvl7pPr marL="3200400" marR="0" lvl="6"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7pPr>
            <a:lvl8pPr marL="3657600" marR="0" lvl="7"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8pPr>
            <a:lvl9pPr marL="4114800" marR="0" lvl="8" indent="-323850" algn="l" rtl="0">
              <a:lnSpc>
                <a:spcPct val="100000"/>
              </a:lnSpc>
              <a:spcBef>
                <a:spcPts val="1600"/>
              </a:spcBef>
              <a:spcAft>
                <a:spcPts val="1600"/>
              </a:spcAft>
              <a:buClr>
                <a:schemeClr val="lt1"/>
              </a:buClr>
              <a:buSzPts val="1500"/>
              <a:buFont typeface="Nunito Light"/>
              <a:buChar char="■"/>
              <a:defRPr sz="1500" b="0" i="0" u="none" strike="noStrike" cap="none">
                <a:solidFill>
                  <a:schemeClr val="lt1"/>
                </a:solidFill>
                <a:latin typeface="Inter"/>
                <a:ea typeface="Inter"/>
                <a:cs typeface="Inter"/>
                <a:sym typeface="Inter"/>
              </a:defRPr>
            </a:lvl9pPr>
          </a:lstStyle>
          <a:p>
            <a:pPr marL="127000" indent="0" algn="just">
              <a:buNone/>
            </a:pPr>
            <a:r>
              <a:rPr lang="en-US" sz="2000" dirty="0"/>
              <a:t>	A second unusual feature is the directionality of strand synthesis. DNA polymerases can attach nucleotides only in the 5' to 3' direction, not in the 3' to 5' direction.</a:t>
            </a:r>
          </a:p>
        </p:txBody>
      </p:sp>
      <p:pic>
        <p:nvPicPr>
          <p:cNvPr id="4" name="Picture 3">
            <a:extLst>
              <a:ext uri="{FF2B5EF4-FFF2-40B4-BE49-F238E27FC236}">
                <a16:creationId xmlns:a16="http://schemas.microsoft.com/office/drawing/2014/main" id="{F88AF84E-6EB8-34B5-C9E5-9834616D63CB}"/>
              </a:ext>
            </a:extLst>
          </p:cNvPr>
          <p:cNvPicPr>
            <a:picLocks noChangeAspect="1"/>
          </p:cNvPicPr>
          <p:nvPr/>
        </p:nvPicPr>
        <p:blipFill>
          <a:blip r:embed="rId3"/>
          <a:stretch>
            <a:fillRect/>
          </a:stretch>
        </p:blipFill>
        <p:spPr>
          <a:xfrm>
            <a:off x="4243754" y="1624951"/>
            <a:ext cx="3388921" cy="21029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62382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 name="Google Shape;243;p35">
            <a:extLst>
              <a:ext uri="{FF2B5EF4-FFF2-40B4-BE49-F238E27FC236}">
                <a16:creationId xmlns:a16="http://schemas.microsoft.com/office/drawing/2014/main" id="{011936AE-824C-F2A3-1689-8E1F1AA08226}"/>
              </a:ext>
            </a:extLst>
          </p:cNvPr>
          <p:cNvSpPr txBox="1">
            <a:spLocks/>
          </p:cNvSpPr>
          <p:nvPr/>
        </p:nvSpPr>
        <p:spPr>
          <a:xfrm>
            <a:off x="1158587" y="54708"/>
            <a:ext cx="7730854" cy="10828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Kanit"/>
              <a:buNone/>
              <a:defRPr sz="5500" b="1" i="0" u="none" strike="noStrike" cap="none">
                <a:solidFill>
                  <a:schemeClr val="accent1"/>
                </a:solidFill>
                <a:latin typeface="Kanit"/>
                <a:ea typeface="Kanit"/>
                <a:cs typeface="Kanit"/>
                <a:sym typeface="Kanit"/>
              </a:defRPr>
            </a:lvl1pPr>
            <a:lvl2pPr marR="0" lvl="1"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9pPr>
          </a:lstStyle>
          <a:p>
            <a:pPr algn="l"/>
            <a:r>
              <a:rPr lang="en-US" sz="2800" dirty="0"/>
              <a:t>DNA Polymerases Link Nucleotides to Synthesize  the Daughter Strands </a:t>
            </a:r>
          </a:p>
        </p:txBody>
      </p:sp>
      <p:pic>
        <p:nvPicPr>
          <p:cNvPr id="5" name="Picture 4">
            <a:extLst>
              <a:ext uri="{FF2B5EF4-FFF2-40B4-BE49-F238E27FC236}">
                <a16:creationId xmlns:a16="http://schemas.microsoft.com/office/drawing/2014/main" id="{6E20564E-BD42-3476-73AC-88D2B0874AA2}"/>
              </a:ext>
            </a:extLst>
          </p:cNvPr>
          <p:cNvPicPr>
            <a:picLocks noChangeAspect="1"/>
          </p:cNvPicPr>
          <p:nvPr/>
        </p:nvPicPr>
        <p:blipFill>
          <a:blip r:embed="rId3"/>
          <a:srcRect l="1306" t="7683" r="3824" b="1752"/>
          <a:stretch/>
        </p:blipFill>
        <p:spPr>
          <a:xfrm>
            <a:off x="4671060" y="1322013"/>
            <a:ext cx="4301746" cy="2964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Google Shape;238;p34">
            <a:extLst>
              <a:ext uri="{FF2B5EF4-FFF2-40B4-BE49-F238E27FC236}">
                <a16:creationId xmlns:a16="http://schemas.microsoft.com/office/drawing/2014/main" id="{CD659208-0AE2-A8E2-F3FB-A92C490AE7CB}"/>
              </a:ext>
            </a:extLst>
          </p:cNvPr>
          <p:cNvSpPr txBox="1">
            <a:spLocks/>
          </p:cNvSpPr>
          <p:nvPr/>
        </p:nvSpPr>
        <p:spPr>
          <a:xfrm>
            <a:off x="249347" y="2988576"/>
            <a:ext cx="4150714"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1"/>
              </a:buClr>
              <a:buSzPts val="1600"/>
              <a:buFont typeface="Nunito Light"/>
              <a:buChar char="●"/>
              <a:defRPr sz="1500" b="0" i="0" u="none" strike="noStrike" cap="none">
                <a:solidFill>
                  <a:schemeClr val="lt1"/>
                </a:solidFill>
                <a:latin typeface="Inter"/>
                <a:ea typeface="Inter"/>
                <a:cs typeface="Inter"/>
                <a:sym typeface="Inter"/>
              </a:defRPr>
            </a:lvl1pPr>
            <a:lvl2pPr marL="914400" marR="0" lvl="1" indent="-330200" algn="l" rtl="0">
              <a:lnSpc>
                <a:spcPct val="100000"/>
              </a:lnSpc>
              <a:spcBef>
                <a:spcPts val="0"/>
              </a:spcBef>
              <a:spcAft>
                <a:spcPts val="0"/>
              </a:spcAft>
              <a:buClr>
                <a:schemeClr val="lt1"/>
              </a:buClr>
              <a:buSzPts val="1600"/>
              <a:buFont typeface="Nunito Light"/>
              <a:buChar char="○"/>
              <a:defRPr sz="1500" b="0" i="0" u="none" strike="noStrike" cap="none">
                <a:solidFill>
                  <a:schemeClr val="lt1"/>
                </a:solidFill>
                <a:latin typeface="Inter"/>
                <a:ea typeface="Inter"/>
                <a:cs typeface="Inter"/>
                <a:sym typeface="Inter"/>
              </a:defRPr>
            </a:lvl2pPr>
            <a:lvl3pPr marL="1371600" marR="0" lvl="2"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3pPr>
            <a:lvl4pPr marL="1828800" marR="0" lvl="3"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4pPr>
            <a:lvl5pPr marL="2286000" marR="0" lvl="4"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5pPr>
            <a:lvl6pPr marL="2743200" marR="0" lvl="5"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6pPr>
            <a:lvl7pPr marL="3200400" marR="0" lvl="6"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7pPr>
            <a:lvl8pPr marL="3657600" marR="0" lvl="7"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8pPr>
            <a:lvl9pPr marL="4114800" marR="0" lvl="8" indent="-323850" algn="l" rtl="0">
              <a:lnSpc>
                <a:spcPct val="100000"/>
              </a:lnSpc>
              <a:spcBef>
                <a:spcPts val="1600"/>
              </a:spcBef>
              <a:spcAft>
                <a:spcPts val="1600"/>
              </a:spcAft>
              <a:buClr>
                <a:schemeClr val="lt1"/>
              </a:buClr>
              <a:buSzPts val="1500"/>
              <a:buFont typeface="Nunito Light"/>
              <a:buChar char="■"/>
              <a:defRPr sz="1500" b="0" i="0" u="none" strike="noStrike" cap="none">
                <a:solidFill>
                  <a:schemeClr val="lt1"/>
                </a:solidFill>
                <a:latin typeface="Inter"/>
                <a:ea typeface="Inter"/>
                <a:cs typeface="Inter"/>
                <a:sym typeface="Inter"/>
              </a:defRPr>
            </a:lvl9pPr>
          </a:lstStyle>
          <a:p>
            <a:pPr algn="just"/>
            <a:r>
              <a:rPr lang="en-US" sz="1800" dirty="0"/>
              <a:t>The two new DNA strands (namely, the </a:t>
            </a:r>
            <a:r>
              <a:rPr lang="en-US" sz="1800" b="1" dirty="0"/>
              <a:t>leading </a:t>
            </a:r>
            <a:r>
              <a:rPr lang="en-US" sz="1800" dirty="0"/>
              <a:t>and </a:t>
            </a:r>
            <a:r>
              <a:rPr lang="en-US" sz="1800" b="1" dirty="0"/>
              <a:t>lagging strands) </a:t>
            </a:r>
            <a:r>
              <a:rPr lang="en-US" sz="1800" dirty="0"/>
              <a:t>are synthesized in different ways. </a:t>
            </a:r>
          </a:p>
          <a:p>
            <a:pPr algn="just"/>
            <a:r>
              <a:rPr lang="en-US" sz="1800" dirty="0"/>
              <a:t>In </a:t>
            </a:r>
            <a:r>
              <a:rPr lang="en-US" sz="1800" b="1" dirty="0"/>
              <a:t>Leading Strand</a:t>
            </a:r>
            <a:r>
              <a:rPr lang="en-US" sz="1800" dirty="0"/>
              <a:t>, synthesis of the daughter strand is continuous.</a:t>
            </a:r>
          </a:p>
          <a:p>
            <a:pPr algn="just"/>
            <a:r>
              <a:rPr lang="en-US" sz="1800" dirty="0"/>
              <a:t>In </a:t>
            </a:r>
            <a:r>
              <a:rPr lang="en-US" sz="1800" b="1" dirty="0"/>
              <a:t>Lagging Strand</a:t>
            </a:r>
            <a:r>
              <a:rPr lang="en-US" sz="1800" dirty="0"/>
              <a:t>, synthesis of DNA occurs in short </a:t>
            </a:r>
            <a:r>
              <a:rPr lang="en-US" sz="1800" b="1" dirty="0"/>
              <a:t>Okazaki Fragments.</a:t>
            </a:r>
          </a:p>
          <a:p>
            <a:pPr algn="just"/>
            <a:r>
              <a:rPr lang="en-US" sz="1800" dirty="0"/>
              <a:t>An enzyme known as </a:t>
            </a:r>
            <a:r>
              <a:rPr lang="en-US" sz="1800" b="1" dirty="0"/>
              <a:t>DNA ligase </a:t>
            </a:r>
            <a:r>
              <a:rPr lang="en-US" sz="1800" dirty="0"/>
              <a:t>catalyzes a covalent bond between these adjacent DNA fragments to complete the process in the lagging strand. </a:t>
            </a:r>
          </a:p>
          <a:p>
            <a:pPr algn="just"/>
            <a:endParaRPr lang="en-US" sz="1800" dirty="0"/>
          </a:p>
          <a:p>
            <a:pPr algn="just"/>
            <a:endParaRPr lang="en-US" sz="1800"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60"/>
        <p:cNvGrpSpPr/>
        <p:nvPr/>
      </p:nvGrpSpPr>
      <p:grpSpPr>
        <a:xfrm>
          <a:off x="0" y="0"/>
          <a:ext cx="0" cy="0"/>
          <a:chOff x="0" y="0"/>
          <a:chExt cx="0" cy="0"/>
        </a:xfrm>
      </p:grpSpPr>
      <p:pic>
        <p:nvPicPr>
          <p:cNvPr id="4" name="Picture 3">
            <a:extLst>
              <a:ext uri="{FF2B5EF4-FFF2-40B4-BE49-F238E27FC236}">
                <a16:creationId xmlns:a16="http://schemas.microsoft.com/office/drawing/2014/main" id="{B9F9C2E8-341E-0D9E-0D61-34AD15BAAED8}"/>
              </a:ext>
            </a:extLst>
          </p:cNvPr>
          <p:cNvPicPr>
            <a:picLocks noChangeAspect="1"/>
          </p:cNvPicPr>
          <p:nvPr/>
        </p:nvPicPr>
        <p:blipFill>
          <a:blip r:embed="rId3"/>
          <a:srcRect l="2521" r="2376"/>
          <a:stretch/>
        </p:blipFill>
        <p:spPr>
          <a:xfrm>
            <a:off x="1008182" y="842029"/>
            <a:ext cx="7391929" cy="38720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Google Shape;238;p34">
            <a:extLst>
              <a:ext uri="{FF2B5EF4-FFF2-40B4-BE49-F238E27FC236}">
                <a16:creationId xmlns:a16="http://schemas.microsoft.com/office/drawing/2014/main" id="{C146A8A4-09BA-8FD5-7F2C-C8C6A4D8A3ED}"/>
              </a:ext>
            </a:extLst>
          </p:cNvPr>
          <p:cNvSpPr txBox="1">
            <a:spLocks/>
          </p:cNvSpPr>
          <p:nvPr/>
        </p:nvSpPr>
        <p:spPr>
          <a:xfrm>
            <a:off x="797354" y="429436"/>
            <a:ext cx="7602758"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1"/>
              </a:buClr>
              <a:buSzPts val="1600"/>
              <a:buFont typeface="Nunito Light"/>
              <a:buChar char="●"/>
              <a:defRPr sz="1500" b="0" i="0" u="none" strike="noStrike" cap="none">
                <a:solidFill>
                  <a:schemeClr val="lt1"/>
                </a:solidFill>
                <a:latin typeface="Inter"/>
                <a:ea typeface="Inter"/>
                <a:cs typeface="Inter"/>
                <a:sym typeface="Inter"/>
              </a:defRPr>
            </a:lvl1pPr>
            <a:lvl2pPr marL="914400" marR="0" lvl="1" indent="-330200" algn="l" rtl="0">
              <a:lnSpc>
                <a:spcPct val="100000"/>
              </a:lnSpc>
              <a:spcBef>
                <a:spcPts val="0"/>
              </a:spcBef>
              <a:spcAft>
                <a:spcPts val="0"/>
              </a:spcAft>
              <a:buClr>
                <a:schemeClr val="lt1"/>
              </a:buClr>
              <a:buSzPts val="1600"/>
              <a:buFont typeface="Nunito Light"/>
              <a:buChar char="○"/>
              <a:defRPr sz="1500" b="0" i="0" u="none" strike="noStrike" cap="none">
                <a:solidFill>
                  <a:schemeClr val="lt1"/>
                </a:solidFill>
                <a:latin typeface="Inter"/>
                <a:ea typeface="Inter"/>
                <a:cs typeface="Inter"/>
                <a:sym typeface="Inter"/>
              </a:defRPr>
            </a:lvl2pPr>
            <a:lvl3pPr marL="1371600" marR="0" lvl="2"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3pPr>
            <a:lvl4pPr marL="1828800" marR="0" lvl="3"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4pPr>
            <a:lvl5pPr marL="2286000" marR="0" lvl="4"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5pPr>
            <a:lvl6pPr marL="2743200" marR="0" lvl="5"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6pPr>
            <a:lvl7pPr marL="3200400" marR="0" lvl="6"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7pPr>
            <a:lvl8pPr marL="3657600" marR="0" lvl="7"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8pPr>
            <a:lvl9pPr marL="4114800" marR="0" lvl="8" indent="-323850" algn="l" rtl="0">
              <a:lnSpc>
                <a:spcPct val="100000"/>
              </a:lnSpc>
              <a:spcBef>
                <a:spcPts val="1600"/>
              </a:spcBef>
              <a:spcAft>
                <a:spcPts val="1600"/>
              </a:spcAft>
              <a:buClr>
                <a:schemeClr val="lt1"/>
              </a:buClr>
              <a:buSzPts val="1500"/>
              <a:buFont typeface="Nunito Light"/>
              <a:buChar char="■"/>
              <a:defRPr sz="1500" b="0" i="0" u="none" strike="noStrike" cap="none">
                <a:solidFill>
                  <a:schemeClr val="lt1"/>
                </a:solidFill>
                <a:latin typeface="Inter"/>
                <a:ea typeface="Inter"/>
                <a:cs typeface="Inter"/>
                <a:sym typeface="Inter"/>
              </a:defRPr>
            </a:lvl9pPr>
          </a:lstStyle>
          <a:p>
            <a:pPr algn="just"/>
            <a:r>
              <a:rPr lang="en-US" sz="2000" dirty="0"/>
              <a:t>Okazaki Fragments  named after Reiji and </a:t>
            </a:r>
            <a:r>
              <a:rPr lang="en-US" sz="2000" dirty="0" err="1"/>
              <a:t>Tuneko</a:t>
            </a:r>
            <a:r>
              <a:rPr lang="en-US" sz="2000" dirty="0"/>
              <a:t> Okazaki, who initially discovered them in the late 1960s. </a:t>
            </a:r>
          </a:p>
          <a:p>
            <a:pPr algn="just"/>
            <a:endParaRPr lang="en-US" sz="2000" b="1" dirty="0"/>
          </a:p>
        </p:txBody>
      </p:sp>
    </p:spTree>
    <p:extLst>
      <p:ext uri="{BB962C8B-B14F-4D97-AF65-F5344CB8AC3E}">
        <p14:creationId xmlns:p14="http://schemas.microsoft.com/office/powerpoint/2010/main" val="1446248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3"/>
          <p:cNvSpPr/>
          <p:nvPr/>
        </p:nvSpPr>
        <p:spPr>
          <a:xfrm>
            <a:off x="653172" y="3262050"/>
            <a:ext cx="793800" cy="793800"/>
          </a:xfrm>
          <a:prstGeom prst="ellipse">
            <a:avLst/>
          </a:prstGeom>
          <a:gradFill>
            <a:gsLst>
              <a:gs pos="0">
                <a:schemeClr val="accent1"/>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3"/>
          <p:cNvSpPr/>
          <p:nvPr/>
        </p:nvSpPr>
        <p:spPr>
          <a:xfrm>
            <a:off x="4594525" y="1499725"/>
            <a:ext cx="793800" cy="793800"/>
          </a:xfrm>
          <a:prstGeom prst="ellipse">
            <a:avLst/>
          </a:prstGeom>
          <a:gradFill>
            <a:gsLst>
              <a:gs pos="0">
                <a:schemeClr val="accent1"/>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653172" y="1499725"/>
            <a:ext cx="793800" cy="793800"/>
          </a:xfrm>
          <a:prstGeom prst="ellipse">
            <a:avLst/>
          </a:prstGeom>
          <a:gradFill>
            <a:gsLst>
              <a:gs pos="0">
                <a:schemeClr val="accent1"/>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3"/>
          <p:cNvSpPr txBox="1">
            <a:spLocks noGrp="1"/>
          </p:cNvSpPr>
          <p:nvPr>
            <p:ph type="title" idx="6"/>
          </p:nvPr>
        </p:nvSpPr>
        <p:spPr>
          <a:xfrm>
            <a:off x="720000" y="539500"/>
            <a:ext cx="7704000" cy="457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solidFill>
              </a:rPr>
              <a:t>CHAPTER OUTLINE</a:t>
            </a:r>
            <a:endParaRPr dirty="0">
              <a:solidFill>
                <a:schemeClr val="accent1"/>
              </a:solidFill>
            </a:endParaRPr>
          </a:p>
        </p:txBody>
      </p:sp>
      <p:sp>
        <p:nvSpPr>
          <p:cNvPr id="220" name="Google Shape;220;p33"/>
          <p:cNvSpPr txBox="1">
            <a:spLocks noGrp="1"/>
          </p:cNvSpPr>
          <p:nvPr>
            <p:ph type="title"/>
          </p:nvPr>
        </p:nvSpPr>
        <p:spPr>
          <a:xfrm>
            <a:off x="1558355" y="1874094"/>
            <a:ext cx="30654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 b="0" dirty="0"/>
              <a:t>STRU</a:t>
            </a:r>
            <a:r>
              <a:rPr lang="de" dirty="0"/>
              <a:t>CTURAL OVERVIEW OF DNA REPLICATION</a:t>
            </a:r>
            <a:endParaRPr b="0" dirty="0"/>
          </a:p>
        </p:txBody>
      </p:sp>
      <p:sp>
        <p:nvSpPr>
          <p:cNvPr id="222" name="Google Shape;222;p33"/>
          <p:cNvSpPr txBox="1">
            <a:spLocks noGrp="1"/>
          </p:cNvSpPr>
          <p:nvPr>
            <p:ph type="title" idx="2"/>
          </p:nvPr>
        </p:nvSpPr>
        <p:spPr>
          <a:xfrm flipH="1">
            <a:off x="5465604" y="1626119"/>
            <a:ext cx="30663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 b="0" dirty="0"/>
              <a:t>BACTERIAL DNA REPLICATION</a:t>
            </a:r>
            <a:endParaRPr b="0" dirty="0"/>
          </a:p>
        </p:txBody>
      </p:sp>
      <p:sp>
        <p:nvSpPr>
          <p:cNvPr id="223" name="Google Shape;223;p33"/>
          <p:cNvSpPr txBox="1">
            <a:spLocks noGrp="1"/>
          </p:cNvSpPr>
          <p:nvPr>
            <p:ph type="title" idx="7"/>
          </p:nvPr>
        </p:nvSpPr>
        <p:spPr>
          <a:xfrm>
            <a:off x="1558355" y="3510901"/>
            <a:ext cx="30654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 b="0" dirty="0"/>
              <a:t>EUKARYOTIC DNA REPLICATION</a:t>
            </a:r>
            <a:endParaRPr b="0" dirty="0"/>
          </a:p>
        </p:txBody>
      </p:sp>
      <p:sp>
        <p:nvSpPr>
          <p:cNvPr id="227" name="Google Shape;227;p33"/>
          <p:cNvSpPr txBox="1">
            <a:spLocks noGrp="1"/>
          </p:cNvSpPr>
          <p:nvPr>
            <p:ph type="title" idx="4"/>
          </p:nvPr>
        </p:nvSpPr>
        <p:spPr>
          <a:xfrm>
            <a:off x="682722" y="1728673"/>
            <a:ext cx="7347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a:t>1</a:t>
            </a:r>
            <a:endParaRPr/>
          </a:p>
        </p:txBody>
      </p:sp>
      <p:sp>
        <p:nvSpPr>
          <p:cNvPr id="228" name="Google Shape;228;p33"/>
          <p:cNvSpPr txBox="1">
            <a:spLocks noGrp="1"/>
          </p:cNvSpPr>
          <p:nvPr>
            <p:ph type="title" idx="14"/>
          </p:nvPr>
        </p:nvSpPr>
        <p:spPr>
          <a:xfrm>
            <a:off x="682722" y="3490950"/>
            <a:ext cx="7347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a:t>3</a:t>
            </a:r>
            <a:endParaRPr/>
          </a:p>
        </p:txBody>
      </p:sp>
      <p:sp>
        <p:nvSpPr>
          <p:cNvPr id="229" name="Google Shape;229;p33"/>
          <p:cNvSpPr txBox="1">
            <a:spLocks noGrp="1"/>
          </p:cNvSpPr>
          <p:nvPr>
            <p:ph type="title" idx="5"/>
          </p:nvPr>
        </p:nvSpPr>
        <p:spPr>
          <a:xfrm flipH="1">
            <a:off x="4624075" y="1728581"/>
            <a:ext cx="7347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a:t>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 name="Google Shape;243;p35">
            <a:extLst>
              <a:ext uri="{FF2B5EF4-FFF2-40B4-BE49-F238E27FC236}">
                <a16:creationId xmlns:a16="http://schemas.microsoft.com/office/drawing/2014/main" id="{011936AE-824C-F2A3-1689-8E1F1AA08226}"/>
              </a:ext>
            </a:extLst>
          </p:cNvPr>
          <p:cNvSpPr txBox="1">
            <a:spLocks/>
          </p:cNvSpPr>
          <p:nvPr/>
        </p:nvSpPr>
        <p:spPr>
          <a:xfrm>
            <a:off x="1158587" y="54708"/>
            <a:ext cx="7730854" cy="10828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Kanit"/>
              <a:buNone/>
              <a:defRPr sz="5500" b="1" i="0" u="none" strike="noStrike" cap="none">
                <a:solidFill>
                  <a:schemeClr val="accent1"/>
                </a:solidFill>
                <a:latin typeface="Kanit"/>
                <a:ea typeface="Kanit"/>
                <a:cs typeface="Kanit"/>
                <a:sym typeface="Kanit"/>
              </a:defRPr>
            </a:lvl1pPr>
            <a:lvl2pPr marR="0" lvl="1"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9pPr>
          </a:lstStyle>
          <a:p>
            <a:pPr algn="l"/>
            <a:r>
              <a:rPr lang="en-US" sz="2800" dirty="0"/>
              <a:t>Replication Is Terminated When the Replication </a:t>
            </a:r>
          </a:p>
          <a:p>
            <a:pPr algn="l"/>
            <a:r>
              <a:rPr lang="en-US" sz="2800" dirty="0"/>
              <a:t>Forks Meet at the Terminus Sequences </a:t>
            </a:r>
          </a:p>
        </p:txBody>
      </p:sp>
      <p:sp>
        <p:nvSpPr>
          <p:cNvPr id="6" name="Google Shape;238;p34">
            <a:extLst>
              <a:ext uri="{FF2B5EF4-FFF2-40B4-BE49-F238E27FC236}">
                <a16:creationId xmlns:a16="http://schemas.microsoft.com/office/drawing/2014/main" id="{CD659208-0AE2-A8E2-F3FB-A92C490AE7CB}"/>
              </a:ext>
            </a:extLst>
          </p:cNvPr>
          <p:cNvSpPr txBox="1">
            <a:spLocks/>
          </p:cNvSpPr>
          <p:nvPr/>
        </p:nvSpPr>
        <p:spPr>
          <a:xfrm>
            <a:off x="3593007" y="2904947"/>
            <a:ext cx="5208395"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1"/>
              </a:buClr>
              <a:buSzPts val="1600"/>
              <a:buFont typeface="Nunito Light"/>
              <a:buChar char="●"/>
              <a:defRPr sz="1500" b="0" i="0" u="none" strike="noStrike" cap="none">
                <a:solidFill>
                  <a:schemeClr val="lt1"/>
                </a:solidFill>
                <a:latin typeface="Inter"/>
                <a:ea typeface="Inter"/>
                <a:cs typeface="Inter"/>
                <a:sym typeface="Inter"/>
              </a:defRPr>
            </a:lvl1pPr>
            <a:lvl2pPr marL="914400" marR="0" lvl="1" indent="-330200" algn="l" rtl="0">
              <a:lnSpc>
                <a:spcPct val="100000"/>
              </a:lnSpc>
              <a:spcBef>
                <a:spcPts val="0"/>
              </a:spcBef>
              <a:spcAft>
                <a:spcPts val="0"/>
              </a:spcAft>
              <a:buClr>
                <a:schemeClr val="lt1"/>
              </a:buClr>
              <a:buSzPts val="1600"/>
              <a:buFont typeface="Nunito Light"/>
              <a:buChar char="○"/>
              <a:defRPr sz="1500" b="0" i="0" u="none" strike="noStrike" cap="none">
                <a:solidFill>
                  <a:schemeClr val="lt1"/>
                </a:solidFill>
                <a:latin typeface="Inter"/>
                <a:ea typeface="Inter"/>
                <a:cs typeface="Inter"/>
                <a:sym typeface="Inter"/>
              </a:defRPr>
            </a:lvl2pPr>
            <a:lvl3pPr marL="1371600" marR="0" lvl="2"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3pPr>
            <a:lvl4pPr marL="1828800" marR="0" lvl="3"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4pPr>
            <a:lvl5pPr marL="2286000" marR="0" lvl="4"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5pPr>
            <a:lvl6pPr marL="2743200" marR="0" lvl="5"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6pPr>
            <a:lvl7pPr marL="3200400" marR="0" lvl="6"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7pPr>
            <a:lvl8pPr marL="3657600" marR="0" lvl="7"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8pPr>
            <a:lvl9pPr marL="4114800" marR="0" lvl="8" indent="-323850" algn="l" rtl="0">
              <a:lnSpc>
                <a:spcPct val="100000"/>
              </a:lnSpc>
              <a:spcBef>
                <a:spcPts val="1600"/>
              </a:spcBef>
              <a:spcAft>
                <a:spcPts val="1600"/>
              </a:spcAft>
              <a:buClr>
                <a:schemeClr val="lt1"/>
              </a:buClr>
              <a:buSzPts val="1500"/>
              <a:buFont typeface="Nunito Light"/>
              <a:buChar char="■"/>
              <a:defRPr sz="1500" b="0" i="0" u="none" strike="noStrike" cap="none">
                <a:solidFill>
                  <a:schemeClr val="lt1"/>
                </a:solidFill>
                <a:latin typeface="Inter"/>
                <a:ea typeface="Inter"/>
                <a:cs typeface="Inter"/>
                <a:sym typeface="Inter"/>
              </a:defRPr>
            </a:lvl9pPr>
          </a:lstStyle>
          <a:p>
            <a:pPr algn="just"/>
            <a:r>
              <a:rPr lang="en-US" sz="2000" dirty="0"/>
              <a:t>On the opposite side of the </a:t>
            </a:r>
            <a:r>
              <a:rPr lang="en-US" sz="2000" i="1" dirty="0"/>
              <a:t>E. coli </a:t>
            </a:r>
            <a:r>
              <a:rPr lang="en-US" sz="2000" dirty="0"/>
              <a:t>chromosome from </a:t>
            </a:r>
            <a:r>
              <a:rPr lang="en-US" sz="2000" dirty="0" err="1"/>
              <a:t>oriC</a:t>
            </a:r>
            <a:r>
              <a:rPr lang="en-US" sz="2000" dirty="0"/>
              <a:t> is a pair of </a:t>
            </a:r>
            <a:r>
              <a:rPr lang="en-US" sz="2000" b="1" dirty="0"/>
              <a:t>termination sequences </a:t>
            </a:r>
            <a:r>
              <a:rPr lang="en-US" sz="2000" dirty="0"/>
              <a:t>called </a:t>
            </a:r>
            <a:r>
              <a:rPr lang="en-US" sz="2000" b="1" i="1" dirty="0" err="1"/>
              <a:t>ter</a:t>
            </a:r>
            <a:r>
              <a:rPr lang="en-US" sz="2000" b="1" i="1" dirty="0"/>
              <a:t> </a:t>
            </a:r>
            <a:r>
              <a:rPr lang="en-US" sz="2000" b="1" dirty="0"/>
              <a:t>sequences.</a:t>
            </a:r>
          </a:p>
          <a:p>
            <a:r>
              <a:rPr lang="en-US" sz="2000" dirty="0"/>
              <a:t>A protein known as the </a:t>
            </a:r>
            <a:r>
              <a:rPr lang="en-US" sz="2000" b="1" dirty="0"/>
              <a:t>termination utilization substance (Tus) </a:t>
            </a:r>
            <a:r>
              <a:rPr lang="en-US" sz="2000" dirty="0"/>
              <a:t>binds to the </a:t>
            </a:r>
            <a:r>
              <a:rPr lang="en-US" sz="2000" dirty="0" err="1"/>
              <a:t>ter</a:t>
            </a:r>
            <a:r>
              <a:rPr lang="en-US" sz="2000" dirty="0"/>
              <a:t> sequences and stops the movement of the replication forks. </a:t>
            </a:r>
          </a:p>
          <a:p>
            <a:r>
              <a:rPr lang="en-US" sz="2000" dirty="0"/>
              <a:t>DNA replication ends when oppositely advancing forks meet, usually at </a:t>
            </a:r>
            <a:r>
              <a:rPr lang="en-US" sz="2000" i="1" dirty="0"/>
              <a:t>T1</a:t>
            </a:r>
            <a:r>
              <a:rPr lang="en-US" sz="2000" dirty="0"/>
              <a:t> or at </a:t>
            </a:r>
            <a:r>
              <a:rPr lang="en-US" sz="2000" i="1" dirty="0"/>
              <a:t>T2.</a:t>
            </a:r>
          </a:p>
          <a:p>
            <a:pPr algn="just"/>
            <a:endParaRPr lang="en-US" sz="2000" b="1" dirty="0"/>
          </a:p>
        </p:txBody>
      </p:sp>
      <p:pic>
        <p:nvPicPr>
          <p:cNvPr id="3" name="Picture 2">
            <a:extLst>
              <a:ext uri="{FF2B5EF4-FFF2-40B4-BE49-F238E27FC236}">
                <a16:creationId xmlns:a16="http://schemas.microsoft.com/office/drawing/2014/main" id="{88248EC6-E4C7-9E02-0FF8-0923011568A1}"/>
              </a:ext>
            </a:extLst>
          </p:cNvPr>
          <p:cNvPicPr>
            <a:picLocks noChangeAspect="1"/>
          </p:cNvPicPr>
          <p:nvPr/>
        </p:nvPicPr>
        <p:blipFill>
          <a:blip r:embed="rId3"/>
          <a:srcRect l="6625" t="3466" r="6625" b="3466"/>
          <a:stretch/>
        </p:blipFill>
        <p:spPr>
          <a:xfrm>
            <a:off x="272260" y="1438519"/>
            <a:ext cx="3408786" cy="28883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35710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 name="Google Shape;243;p35">
            <a:extLst>
              <a:ext uri="{FF2B5EF4-FFF2-40B4-BE49-F238E27FC236}">
                <a16:creationId xmlns:a16="http://schemas.microsoft.com/office/drawing/2014/main" id="{DD45DA8A-1D92-8F87-B6B2-27D9C09B9ACB}"/>
              </a:ext>
            </a:extLst>
          </p:cNvPr>
          <p:cNvSpPr txBox="1">
            <a:spLocks/>
          </p:cNvSpPr>
          <p:nvPr/>
        </p:nvSpPr>
        <p:spPr>
          <a:xfrm>
            <a:off x="306710" y="62523"/>
            <a:ext cx="7730854" cy="10828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Kanit"/>
              <a:buNone/>
              <a:defRPr sz="5500" b="1" i="0" u="none" strike="noStrike" cap="none">
                <a:solidFill>
                  <a:schemeClr val="accent1"/>
                </a:solidFill>
                <a:latin typeface="Kanit"/>
                <a:ea typeface="Kanit"/>
                <a:cs typeface="Kanit"/>
                <a:sym typeface="Kanit"/>
              </a:defRPr>
            </a:lvl1pPr>
            <a:lvl2pPr marR="0" lvl="1"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9pPr>
          </a:lstStyle>
          <a:p>
            <a:pPr algn="l"/>
            <a:r>
              <a:rPr lang="en-US" sz="2800" dirty="0"/>
              <a:t>Replication Is Terminated When the Replication </a:t>
            </a:r>
          </a:p>
          <a:p>
            <a:pPr algn="l"/>
            <a:r>
              <a:rPr lang="en-US" sz="2800" dirty="0"/>
              <a:t>Forks Meet at the Terminus Sequences </a:t>
            </a:r>
          </a:p>
        </p:txBody>
      </p:sp>
      <p:pic>
        <p:nvPicPr>
          <p:cNvPr id="6" name="Picture 5">
            <a:extLst>
              <a:ext uri="{FF2B5EF4-FFF2-40B4-BE49-F238E27FC236}">
                <a16:creationId xmlns:a16="http://schemas.microsoft.com/office/drawing/2014/main" id="{26CD2329-B61E-5BBD-A651-94D176C3FA86}"/>
              </a:ext>
            </a:extLst>
          </p:cNvPr>
          <p:cNvPicPr>
            <a:picLocks noChangeAspect="1"/>
          </p:cNvPicPr>
          <p:nvPr/>
        </p:nvPicPr>
        <p:blipFill>
          <a:blip r:embed="rId3"/>
          <a:srcRect l="7668" r="13888"/>
          <a:stretch/>
        </p:blipFill>
        <p:spPr>
          <a:xfrm>
            <a:off x="5669502" y="1145385"/>
            <a:ext cx="2446216" cy="36539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Google Shape;238;p34">
            <a:extLst>
              <a:ext uri="{FF2B5EF4-FFF2-40B4-BE49-F238E27FC236}">
                <a16:creationId xmlns:a16="http://schemas.microsoft.com/office/drawing/2014/main" id="{3167AA8A-F083-C6A5-5399-ECCBF3C79FD4}"/>
              </a:ext>
            </a:extLst>
          </p:cNvPr>
          <p:cNvSpPr txBox="1">
            <a:spLocks/>
          </p:cNvSpPr>
          <p:nvPr/>
        </p:nvSpPr>
        <p:spPr>
          <a:xfrm>
            <a:off x="212925" y="2461282"/>
            <a:ext cx="5208395"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1"/>
              </a:buClr>
              <a:buSzPts val="1600"/>
              <a:buFont typeface="Nunito Light"/>
              <a:buChar char="●"/>
              <a:defRPr sz="1500" b="0" i="0" u="none" strike="noStrike" cap="none">
                <a:solidFill>
                  <a:schemeClr val="lt1"/>
                </a:solidFill>
                <a:latin typeface="Inter"/>
                <a:ea typeface="Inter"/>
                <a:cs typeface="Inter"/>
                <a:sym typeface="Inter"/>
              </a:defRPr>
            </a:lvl1pPr>
            <a:lvl2pPr marL="914400" marR="0" lvl="1" indent="-330200" algn="l" rtl="0">
              <a:lnSpc>
                <a:spcPct val="100000"/>
              </a:lnSpc>
              <a:spcBef>
                <a:spcPts val="0"/>
              </a:spcBef>
              <a:spcAft>
                <a:spcPts val="0"/>
              </a:spcAft>
              <a:buClr>
                <a:schemeClr val="lt1"/>
              </a:buClr>
              <a:buSzPts val="1600"/>
              <a:buFont typeface="Nunito Light"/>
              <a:buChar char="○"/>
              <a:defRPr sz="1500" b="0" i="0" u="none" strike="noStrike" cap="none">
                <a:solidFill>
                  <a:schemeClr val="lt1"/>
                </a:solidFill>
                <a:latin typeface="Inter"/>
                <a:ea typeface="Inter"/>
                <a:cs typeface="Inter"/>
                <a:sym typeface="Inter"/>
              </a:defRPr>
            </a:lvl2pPr>
            <a:lvl3pPr marL="1371600" marR="0" lvl="2"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3pPr>
            <a:lvl4pPr marL="1828800" marR="0" lvl="3"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4pPr>
            <a:lvl5pPr marL="2286000" marR="0" lvl="4"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5pPr>
            <a:lvl6pPr marL="2743200" marR="0" lvl="5"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6pPr>
            <a:lvl7pPr marL="3200400" marR="0" lvl="6"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7pPr>
            <a:lvl8pPr marL="3657600" marR="0" lvl="7"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8pPr>
            <a:lvl9pPr marL="4114800" marR="0" lvl="8" indent="-323850" algn="l" rtl="0">
              <a:lnSpc>
                <a:spcPct val="100000"/>
              </a:lnSpc>
              <a:spcBef>
                <a:spcPts val="1600"/>
              </a:spcBef>
              <a:spcAft>
                <a:spcPts val="1600"/>
              </a:spcAft>
              <a:buClr>
                <a:schemeClr val="lt1"/>
              </a:buClr>
              <a:buSzPts val="1500"/>
              <a:buFont typeface="Nunito Light"/>
              <a:buChar char="■"/>
              <a:defRPr sz="1500" b="0" i="0" u="none" strike="noStrike" cap="none">
                <a:solidFill>
                  <a:schemeClr val="lt1"/>
                </a:solidFill>
                <a:latin typeface="Inter"/>
                <a:ea typeface="Inter"/>
                <a:cs typeface="Inter"/>
                <a:sym typeface="Inter"/>
              </a:defRPr>
            </a:lvl9pPr>
          </a:lstStyle>
          <a:p>
            <a:pPr marL="127000" indent="0" algn="just">
              <a:buNone/>
            </a:pPr>
            <a:r>
              <a:rPr lang="en-US" sz="2000" dirty="0"/>
              <a:t>	Interlocked circular molecules are known as </a:t>
            </a:r>
            <a:r>
              <a:rPr lang="en-US" sz="2000" b="1" dirty="0" err="1"/>
              <a:t>catenanes</a:t>
            </a:r>
            <a:r>
              <a:rPr lang="en-US" sz="2000" dirty="0"/>
              <a:t>. Topoisomerases introduce a temporary break into the DNA strands and then rejoin them after the strands have become unlocked. This allows the </a:t>
            </a:r>
            <a:r>
              <a:rPr lang="en-US" sz="2000" dirty="0" err="1"/>
              <a:t>catenanes</a:t>
            </a:r>
            <a:r>
              <a:rPr lang="en-US" sz="2000" dirty="0"/>
              <a:t> to be separated individual circular molecules.</a:t>
            </a:r>
            <a:endParaRPr lang="en-US" sz="2000"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20" name="Google Shape;243;p35">
            <a:extLst>
              <a:ext uri="{FF2B5EF4-FFF2-40B4-BE49-F238E27FC236}">
                <a16:creationId xmlns:a16="http://schemas.microsoft.com/office/drawing/2014/main" id="{5C098890-2ABD-8DFF-FF36-1D811B244AB0}"/>
              </a:ext>
            </a:extLst>
          </p:cNvPr>
          <p:cNvSpPr txBox="1">
            <a:spLocks/>
          </p:cNvSpPr>
          <p:nvPr/>
        </p:nvSpPr>
        <p:spPr>
          <a:xfrm>
            <a:off x="306710" y="62523"/>
            <a:ext cx="7730854" cy="10828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Kanit"/>
              <a:buNone/>
              <a:defRPr sz="5500" b="1" i="0" u="none" strike="noStrike" cap="none">
                <a:solidFill>
                  <a:schemeClr val="accent1"/>
                </a:solidFill>
                <a:latin typeface="Kanit"/>
                <a:ea typeface="Kanit"/>
                <a:cs typeface="Kanit"/>
                <a:sym typeface="Kanit"/>
              </a:defRPr>
            </a:lvl1pPr>
            <a:lvl2pPr marR="0" lvl="1"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9pPr>
          </a:lstStyle>
          <a:p>
            <a:pPr algn="l"/>
            <a:r>
              <a:rPr lang="en-US" sz="2800" dirty="0"/>
              <a:t>Certain Enzymes of DNA Replication Bind to Each Other to Form a Complex</a:t>
            </a:r>
          </a:p>
        </p:txBody>
      </p:sp>
      <p:sp>
        <p:nvSpPr>
          <p:cNvPr id="23" name="Google Shape;238;p34">
            <a:extLst>
              <a:ext uri="{FF2B5EF4-FFF2-40B4-BE49-F238E27FC236}">
                <a16:creationId xmlns:a16="http://schemas.microsoft.com/office/drawing/2014/main" id="{BB0385E6-D58B-6CAA-CD6C-08FEE27AAA0B}"/>
              </a:ext>
            </a:extLst>
          </p:cNvPr>
          <p:cNvSpPr txBox="1">
            <a:spLocks/>
          </p:cNvSpPr>
          <p:nvPr/>
        </p:nvSpPr>
        <p:spPr>
          <a:xfrm>
            <a:off x="773723" y="1611903"/>
            <a:ext cx="7810919"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1"/>
              </a:buClr>
              <a:buSzPts val="1600"/>
              <a:buFont typeface="Nunito Light"/>
              <a:buChar char="●"/>
              <a:defRPr sz="1500" b="0" i="0" u="none" strike="noStrike" cap="none">
                <a:solidFill>
                  <a:schemeClr val="lt1"/>
                </a:solidFill>
                <a:latin typeface="Inter"/>
                <a:ea typeface="Inter"/>
                <a:cs typeface="Inter"/>
                <a:sym typeface="Inter"/>
              </a:defRPr>
            </a:lvl1pPr>
            <a:lvl2pPr marL="914400" marR="0" lvl="1" indent="-330200" algn="l" rtl="0">
              <a:lnSpc>
                <a:spcPct val="100000"/>
              </a:lnSpc>
              <a:spcBef>
                <a:spcPts val="0"/>
              </a:spcBef>
              <a:spcAft>
                <a:spcPts val="0"/>
              </a:spcAft>
              <a:buClr>
                <a:schemeClr val="lt1"/>
              </a:buClr>
              <a:buSzPts val="1600"/>
              <a:buFont typeface="Nunito Light"/>
              <a:buChar char="○"/>
              <a:defRPr sz="1500" b="0" i="0" u="none" strike="noStrike" cap="none">
                <a:solidFill>
                  <a:schemeClr val="lt1"/>
                </a:solidFill>
                <a:latin typeface="Inter"/>
                <a:ea typeface="Inter"/>
                <a:cs typeface="Inter"/>
                <a:sym typeface="Inter"/>
              </a:defRPr>
            </a:lvl2pPr>
            <a:lvl3pPr marL="1371600" marR="0" lvl="2"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3pPr>
            <a:lvl4pPr marL="1828800" marR="0" lvl="3"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4pPr>
            <a:lvl5pPr marL="2286000" marR="0" lvl="4"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5pPr>
            <a:lvl6pPr marL="2743200" marR="0" lvl="5"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6pPr>
            <a:lvl7pPr marL="3200400" marR="0" lvl="6"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7pPr>
            <a:lvl8pPr marL="3657600" marR="0" lvl="7"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8pPr>
            <a:lvl9pPr marL="4114800" marR="0" lvl="8" indent="-323850" algn="l" rtl="0">
              <a:lnSpc>
                <a:spcPct val="100000"/>
              </a:lnSpc>
              <a:spcBef>
                <a:spcPts val="1600"/>
              </a:spcBef>
              <a:spcAft>
                <a:spcPts val="1600"/>
              </a:spcAft>
              <a:buClr>
                <a:schemeClr val="lt1"/>
              </a:buClr>
              <a:buSzPts val="1500"/>
              <a:buFont typeface="Nunito Light"/>
              <a:buChar char="■"/>
              <a:defRPr sz="1500" b="0" i="0" u="none" strike="noStrike" cap="none">
                <a:solidFill>
                  <a:schemeClr val="lt1"/>
                </a:solidFill>
                <a:latin typeface="Inter"/>
                <a:ea typeface="Inter"/>
                <a:cs typeface="Inter"/>
                <a:sym typeface="Inter"/>
              </a:defRPr>
            </a:lvl9pPr>
          </a:lstStyle>
          <a:p>
            <a:pPr algn="just"/>
            <a:r>
              <a:rPr lang="en-US" sz="2000" dirty="0"/>
              <a:t>The replication of double-stranded involves an assembly of proteins called the </a:t>
            </a:r>
            <a:r>
              <a:rPr lang="en-US" sz="2000" b="1" dirty="0"/>
              <a:t>replisome</a:t>
            </a:r>
            <a:r>
              <a:rPr lang="en-US" sz="2000" dirty="0"/>
              <a:t>. </a:t>
            </a:r>
          </a:p>
          <a:p>
            <a:pPr algn="just"/>
            <a:r>
              <a:rPr lang="en-US" sz="2000" dirty="0"/>
              <a:t>DNA helicase and primase are physically bound to each other to form a complex known as a </a:t>
            </a:r>
            <a:r>
              <a:rPr lang="en-US" sz="2000" b="1" dirty="0" err="1"/>
              <a:t>primosome</a:t>
            </a:r>
            <a:r>
              <a:rPr lang="en-US" sz="2000" b="1" dirty="0"/>
              <a:t>.</a:t>
            </a:r>
          </a:p>
        </p:txBody>
      </p:sp>
      <p:pic>
        <p:nvPicPr>
          <p:cNvPr id="25" name="Picture 24">
            <a:extLst>
              <a:ext uri="{FF2B5EF4-FFF2-40B4-BE49-F238E27FC236}">
                <a16:creationId xmlns:a16="http://schemas.microsoft.com/office/drawing/2014/main" id="{A1C3FE89-C4D6-A61D-0B05-62C7F61F8C57}"/>
              </a:ext>
            </a:extLst>
          </p:cNvPr>
          <p:cNvPicPr>
            <a:picLocks noChangeAspect="1"/>
          </p:cNvPicPr>
          <p:nvPr/>
        </p:nvPicPr>
        <p:blipFill>
          <a:blip r:embed="rId3"/>
          <a:srcRect l="4017" t="2445" r="5726" b="2286"/>
          <a:stretch/>
        </p:blipFill>
        <p:spPr>
          <a:xfrm>
            <a:off x="2025859" y="2571750"/>
            <a:ext cx="5494216" cy="22060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 name="Google Shape;243;p35">
            <a:extLst>
              <a:ext uri="{FF2B5EF4-FFF2-40B4-BE49-F238E27FC236}">
                <a16:creationId xmlns:a16="http://schemas.microsoft.com/office/drawing/2014/main" id="{856A73BB-2CCF-7286-B285-64AB1849CFDD}"/>
              </a:ext>
            </a:extLst>
          </p:cNvPr>
          <p:cNvSpPr txBox="1">
            <a:spLocks/>
          </p:cNvSpPr>
          <p:nvPr/>
        </p:nvSpPr>
        <p:spPr>
          <a:xfrm>
            <a:off x="306710" y="265722"/>
            <a:ext cx="7730854" cy="10828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Kanit"/>
              <a:buNone/>
              <a:defRPr sz="5500" b="1" i="0" u="none" strike="noStrike" cap="none">
                <a:solidFill>
                  <a:schemeClr val="accent1"/>
                </a:solidFill>
                <a:latin typeface="Kanit"/>
                <a:ea typeface="Kanit"/>
                <a:cs typeface="Kanit"/>
                <a:sym typeface="Kanit"/>
              </a:defRPr>
            </a:lvl1pPr>
            <a:lvl2pPr marR="0" lvl="1"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9pPr>
          </a:lstStyle>
          <a:p>
            <a:pPr algn="l"/>
            <a:r>
              <a:rPr lang="en-US" sz="2800" dirty="0"/>
              <a:t>The Fidelity of DNA Replication is Ensured by Proofreading Mechanisms</a:t>
            </a:r>
          </a:p>
          <a:p>
            <a:pPr algn="l"/>
            <a:endParaRPr lang="en-US" sz="2800" dirty="0"/>
          </a:p>
        </p:txBody>
      </p:sp>
      <p:sp>
        <p:nvSpPr>
          <p:cNvPr id="3" name="Google Shape;238;p34">
            <a:extLst>
              <a:ext uri="{FF2B5EF4-FFF2-40B4-BE49-F238E27FC236}">
                <a16:creationId xmlns:a16="http://schemas.microsoft.com/office/drawing/2014/main" id="{E5B070C3-3563-A1B3-3B49-07CAFB64B4B4}"/>
              </a:ext>
            </a:extLst>
          </p:cNvPr>
          <p:cNvSpPr txBox="1">
            <a:spLocks/>
          </p:cNvSpPr>
          <p:nvPr/>
        </p:nvSpPr>
        <p:spPr>
          <a:xfrm>
            <a:off x="306710" y="2631177"/>
            <a:ext cx="4499752"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1"/>
              </a:buClr>
              <a:buSzPts val="1600"/>
              <a:buFont typeface="Nunito Light"/>
              <a:buChar char="●"/>
              <a:defRPr sz="1500" b="0" i="0" u="none" strike="noStrike" cap="none">
                <a:solidFill>
                  <a:schemeClr val="lt1"/>
                </a:solidFill>
                <a:latin typeface="Inter"/>
                <a:ea typeface="Inter"/>
                <a:cs typeface="Inter"/>
                <a:sym typeface="Inter"/>
              </a:defRPr>
            </a:lvl1pPr>
            <a:lvl2pPr marL="914400" marR="0" lvl="1" indent="-330200" algn="l" rtl="0">
              <a:lnSpc>
                <a:spcPct val="100000"/>
              </a:lnSpc>
              <a:spcBef>
                <a:spcPts val="0"/>
              </a:spcBef>
              <a:spcAft>
                <a:spcPts val="0"/>
              </a:spcAft>
              <a:buClr>
                <a:schemeClr val="lt1"/>
              </a:buClr>
              <a:buSzPts val="1600"/>
              <a:buFont typeface="Nunito Light"/>
              <a:buChar char="○"/>
              <a:defRPr sz="1500" b="0" i="0" u="none" strike="noStrike" cap="none">
                <a:solidFill>
                  <a:schemeClr val="lt1"/>
                </a:solidFill>
                <a:latin typeface="Inter"/>
                <a:ea typeface="Inter"/>
                <a:cs typeface="Inter"/>
                <a:sym typeface="Inter"/>
              </a:defRPr>
            </a:lvl2pPr>
            <a:lvl3pPr marL="1371600" marR="0" lvl="2"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3pPr>
            <a:lvl4pPr marL="1828800" marR="0" lvl="3"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4pPr>
            <a:lvl5pPr marL="2286000" marR="0" lvl="4"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5pPr>
            <a:lvl6pPr marL="2743200" marR="0" lvl="5"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6pPr>
            <a:lvl7pPr marL="3200400" marR="0" lvl="6"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7pPr>
            <a:lvl8pPr marL="3657600" marR="0" lvl="7"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8pPr>
            <a:lvl9pPr marL="4114800" marR="0" lvl="8" indent="-323850" algn="l" rtl="0">
              <a:lnSpc>
                <a:spcPct val="100000"/>
              </a:lnSpc>
              <a:spcBef>
                <a:spcPts val="1600"/>
              </a:spcBef>
              <a:spcAft>
                <a:spcPts val="1600"/>
              </a:spcAft>
              <a:buClr>
                <a:schemeClr val="lt1"/>
              </a:buClr>
              <a:buSzPts val="1500"/>
              <a:buFont typeface="Nunito Light"/>
              <a:buChar char="■"/>
              <a:defRPr sz="1500" b="0" i="0" u="none" strike="noStrike" cap="none">
                <a:solidFill>
                  <a:schemeClr val="lt1"/>
                </a:solidFill>
                <a:latin typeface="Inter"/>
                <a:ea typeface="Inter"/>
                <a:cs typeface="Inter"/>
                <a:sym typeface="Inter"/>
              </a:defRPr>
            </a:lvl9pPr>
          </a:lstStyle>
          <a:p>
            <a:pPr algn="just"/>
            <a:r>
              <a:rPr lang="en-US" sz="2000" dirty="0"/>
              <a:t>The DNA replication exhibits a high degree of fidelity.</a:t>
            </a:r>
          </a:p>
          <a:p>
            <a:pPr algn="just"/>
            <a:r>
              <a:rPr lang="en-US" sz="2000" dirty="0"/>
              <a:t>The hydrogen bonding between G and C or A and T is much mores stable than between mismatched pairs.</a:t>
            </a:r>
          </a:p>
          <a:p>
            <a:pPr algn="just"/>
            <a:r>
              <a:rPr lang="en-US" sz="2000" b="1" dirty="0"/>
              <a:t>Proofreading function </a:t>
            </a:r>
            <a:r>
              <a:rPr lang="en-US" sz="2000" dirty="0"/>
              <a:t> the ability to remove mismatched bases.</a:t>
            </a:r>
          </a:p>
          <a:p>
            <a:pPr algn="just"/>
            <a:endParaRPr lang="en-US" sz="2000" dirty="0"/>
          </a:p>
        </p:txBody>
      </p:sp>
      <p:pic>
        <p:nvPicPr>
          <p:cNvPr id="5" name="Picture 4">
            <a:extLst>
              <a:ext uri="{FF2B5EF4-FFF2-40B4-BE49-F238E27FC236}">
                <a16:creationId xmlns:a16="http://schemas.microsoft.com/office/drawing/2014/main" id="{A75417E3-3194-75E0-BB6F-B756A82C0943}"/>
              </a:ext>
            </a:extLst>
          </p:cNvPr>
          <p:cNvPicPr>
            <a:picLocks noChangeAspect="1"/>
          </p:cNvPicPr>
          <p:nvPr/>
        </p:nvPicPr>
        <p:blipFill>
          <a:blip r:embed="rId3"/>
          <a:srcRect l="1240" t="9905" r="3973"/>
          <a:stretch/>
        </p:blipFill>
        <p:spPr>
          <a:xfrm>
            <a:off x="5017475" y="1276156"/>
            <a:ext cx="2508739" cy="28663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6"/>
          <p:cNvSpPr txBox="1">
            <a:spLocks noGrp="1"/>
          </p:cNvSpPr>
          <p:nvPr>
            <p:ph type="title" idx="8"/>
          </p:nvPr>
        </p:nvSpPr>
        <p:spPr>
          <a:xfrm>
            <a:off x="376123" y="360195"/>
            <a:ext cx="77040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 sz="2800" dirty="0"/>
              <a:t>Bacterial DNA Replication is Coordinated with </a:t>
            </a:r>
            <a:br>
              <a:rPr lang="de" sz="2800" dirty="0"/>
            </a:br>
            <a:r>
              <a:rPr lang="de" sz="2800" dirty="0"/>
              <a:t>Cell Division</a:t>
            </a:r>
            <a:endParaRPr sz="2800" dirty="0"/>
          </a:p>
        </p:txBody>
      </p:sp>
      <p:sp>
        <p:nvSpPr>
          <p:cNvPr id="26" name="Google Shape;238;p34">
            <a:extLst>
              <a:ext uri="{FF2B5EF4-FFF2-40B4-BE49-F238E27FC236}">
                <a16:creationId xmlns:a16="http://schemas.microsoft.com/office/drawing/2014/main" id="{411F49AE-FA31-8DF5-DBC5-E5AF0D6EA530}"/>
              </a:ext>
            </a:extLst>
          </p:cNvPr>
          <p:cNvSpPr txBox="1">
            <a:spLocks/>
          </p:cNvSpPr>
          <p:nvPr/>
        </p:nvSpPr>
        <p:spPr>
          <a:xfrm>
            <a:off x="767861" y="1181423"/>
            <a:ext cx="7436339"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1"/>
              </a:buClr>
              <a:buSzPts val="1600"/>
              <a:buFont typeface="Nunito Light"/>
              <a:buChar char="●"/>
              <a:defRPr sz="1500" b="0" i="0" u="none" strike="noStrike" cap="none">
                <a:solidFill>
                  <a:schemeClr val="lt1"/>
                </a:solidFill>
                <a:latin typeface="Inter"/>
                <a:ea typeface="Inter"/>
                <a:cs typeface="Inter"/>
                <a:sym typeface="Inter"/>
              </a:defRPr>
            </a:lvl1pPr>
            <a:lvl2pPr marL="914400" marR="0" lvl="1" indent="-330200" algn="l" rtl="0">
              <a:lnSpc>
                <a:spcPct val="100000"/>
              </a:lnSpc>
              <a:spcBef>
                <a:spcPts val="0"/>
              </a:spcBef>
              <a:spcAft>
                <a:spcPts val="0"/>
              </a:spcAft>
              <a:buClr>
                <a:schemeClr val="lt1"/>
              </a:buClr>
              <a:buSzPts val="1600"/>
              <a:buFont typeface="Nunito Light"/>
              <a:buChar char="○"/>
              <a:defRPr sz="1500" b="0" i="0" u="none" strike="noStrike" cap="none">
                <a:solidFill>
                  <a:schemeClr val="lt1"/>
                </a:solidFill>
                <a:latin typeface="Inter"/>
                <a:ea typeface="Inter"/>
                <a:cs typeface="Inter"/>
                <a:sym typeface="Inter"/>
              </a:defRPr>
            </a:lvl2pPr>
            <a:lvl3pPr marL="1371600" marR="0" lvl="2"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3pPr>
            <a:lvl4pPr marL="1828800" marR="0" lvl="3"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4pPr>
            <a:lvl5pPr marL="2286000" marR="0" lvl="4"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5pPr>
            <a:lvl6pPr marL="2743200" marR="0" lvl="5"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6pPr>
            <a:lvl7pPr marL="3200400" marR="0" lvl="6"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7pPr>
            <a:lvl8pPr marL="3657600" marR="0" lvl="7"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8pPr>
            <a:lvl9pPr marL="4114800" marR="0" lvl="8" indent="-323850" algn="l" rtl="0">
              <a:lnSpc>
                <a:spcPct val="100000"/>
              </a:lnSpc>
              <a:spcBef>
                <a:spcPts val="1600"/>
              </a:spcBef>
              <a:spcAft>
                <a:spcPts val="1600"/>
              </a:spcAft>
              <a:buClr>
                <a:schemeClr val="lt1"/>
              </a:buClr>
              <a:buSzPts val="1500"/>
              <a:buFont typeface="Nunito Light"/>
              <a:buChar char="■"/>
              <a:defRPr sz="1500" b="0" i="0" u="none" strike="noStrike" cap="none">
                <a:solidFill>
                  <a:schemeClr val="lt1"/>
                </a:solidFill>
                <a:latin typeface="Inter"/>
                <a:ea typeface="Inter"/>
                <a:cs typeface="Inter"/>
                <a:sym typeface="Inter"/>
              </a:defRPr>
            </a:lvl9pPr>
          </a:lstStyle>
          <a:p>
            <a:pPr algn="just"/>
            <a:r>
              <a:rPr lang="en-US" sz="2000" i="1" dirty="0"/>
              <a:t>E. coli</a:t>
            </a:r>
            <a:r>
              <a:rPr lang="en-US" sz="2000" dirty="0"/>
              <a:t> can divide every 20 to 30 minutes.</a:t>
            </a:r>
          </a:p>
          <a:p>
            <a:pPr algn="just"/>
            <a:r>
              <a:rPr lang="en-US" sz="2000" dirty="0"/>
              <a:t>DNA replication take place only when a cell is about to divide.</a:t>
            </a:r>
          </a:p>
        </p:txBody>
      </p:sp>
      <p:pic>
        <p:nvPicPr>
          <p:cNvPr id="3" name="Picture 2">
            <a:extLst>
              <a:ext uri="{FF2B5EF4-FFF2-40B4-BE49-F238E27FC236}">
                <a16:creationId xmlns:a16="http://schemas.microsoft.com/office/drawing/2014/main" id="{E1C23020-6858-D69B-84A2-1D63C76CC62B}"/>
              </a:ext>
            </a:extLst>
          </p:cNvPr>
          <p:cNvPicPr>
            <a:picLocks noChangeAspect="1"/>
          </p:cNvPicPr>
          <p:nvPr/>
        </p:nvPicPr>
        <p:blipFill>
          <a:blip r:embed="rId3"/>
          <a:srcRect l="1449" t="3799" r="7075" b="1690"/>
          <a:stretch/>
        </p:blipFill>
        <p:spPr>
          <a:xfrm>
            <a:off x="1039445" y="1839513"/>
            <a:ext cx="2515570" cy="30453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Google Shape;238;p34">
            <a:extLst>
              <a:ext uri="{FF2B5EF4-FFF2-40B4-BE49-F238E27FC236}">
                <a16:creationId xmlns:a16="http://schemas.microsoft.com/office/drawing/2014/main" id="{6EB5883C-D0ED-9E1C-D0C2-30A9303738D5}"/>
              </a:ext>
            </a:extLst>
          </p:cNvPr>
          <p:cNvSpPr txBox="1">
            <a:spLocks/>
          </p:cNvSpPr>
          <p:nvPr/>
        </p:nvSpPr>
        <p:spPr>
          <a:xfrm>
            <a:off x="3414339" y="3179359"/>
            <a:ext cx="5503015"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1"/>
              </a:buClr>
              <a:buSzPts val="1600"/>
              <a:buFont typeface="Nunito Light"/>
              <a:buChar char="●"/>
              <a:defRPr sz="1500" b="0" i="0" u="none" strike="noStrike" cap="none">
                <a:solidFill>
                  <a:schemeClr val="lt1"/>
                </a:solidFill>
                <a:latin typeface="Inter"/>
                <a:ea typeface="Inter"/>
                <a:cs typeface="Inter"/>
                <a:sym typeface="Inter"/>
              </a:defRPr>
            </a:lvl1pPr>
            <a:lvl2pPr marL="914400" marR="0" lvl="1" indent="-330200" algn="l" rtl="0">
              <a:lnSpc>
                <a:spcPct val="100000"/>
              </a:lnSpc>
              <a:spcBef>
                <a:spcPts val="0"/>
              </a:spcBef>
              <a:spcAft>
                <a:spcPts val="0"/>
              </a:spcAft>
              <a:buClr>
                <a:schemeClr val="lt1"/>
              </a:buClr>
              <a:buSzPts val="1600"/>
              <a:buFont typeface="Nunito Light"/>
              <a:buChar char="○"/>
              <a:defRPr sz="1500" b="0" i="0" u="none" strike="noStrike" cap="none">
                <a:solidFill>
                  <a:schemeClr val="lt1"/>
                </a:solidFill>
                <a:latin typeface="Inter"/>
                <a:ea typeface="Inter"/>
                <a:cs typeface="Inter"/>
                <a:sym typeface="Inter"/>
              </a:defRPr>
            </a:lvl2pPr>
            <a:lvl3pPr marL="1371600" marR="0" lvl="2"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3pPr>
            <a:lvl4pPr marL="1828800" marR="0" lvl="3"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4pPr>
            <a:lvl5pPr marL="2286000" marR="0" lvl="4"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5pPr>
            <a:lvl6pPr marL="2743200" marR="0" lvl="5"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6pPr>
            <a:lvl7pPr marL="3200400" marR="0" lvl="6"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7pPr>
            <a:lvl8pPr marL="3657600" marR="0" lvl="7"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8pPr>
            <a:lvl9pPr marL="4114800" marR="0" lvl="8" indent="-323850" algn="l" rtl="0">
              <a:lnSpc>
                <a:spcPct val="100000"/>
              </a:lnSpc>
              <a:spcBef>
                <a:spcPts val="1600"/>
              </a:spcBef>
              <a:spcAft>
                <a:spcPts val="1600"/>
              </a:spcAft>
              <a:buClr>
                <a:schemeClr val="lt1"/>
              </a:buClr>
              <a:buSzPts val="1500"/>
              <a:buFont typeface="Nunito Light"/>
              <a:buChar char="■"/>
              <a:defRPr sz="1500" b="0" i="0" u="none" strike="noStrike" cap="none">
                <a:solidFill>
                  <a:schemeClr val="lt1"/>
                </a:solidFill>
                <a:latin typeface="Inter"/>
                <a:ea typeface="Inter"/>
                <a:cs typeface="Inter"/>
                <a:sym typeface="Inter"/>
              </a:defRPr>
            </a:lvl9pPr>
          </a:lstStyle>
          <a:p>
            <a:pPr algn="just"/>
            <a:r>
              <a:rPr lang="en-US" sz="2000" dirty="0"/>
              <a:t>The </a:t>
            </a:r>
            <a:r>
              <a:rPr lang="en-US" sz="2000" dirty="0" err="1"/>
              <a:t>DnaA</a:t>
            </a:r>
            <a:r>
              <a:rPr lang="en-US" sz="2000" dirty="0"/>
              <a:t> protein binds to </a:t>
            </a:r>
            <a:r>
              <a:rPr lang="en-US" sz="2000" dirty="0" err="1"/>
              <a:t>DnaA</a:t>
            </a:r>
            <a:r>
              <a:rPr lang="en-US" sz="2000" dirty="0"/>
              <a:t> boxes within the origin of replication and opens the DNA helix at the AT -rich region within the origin. </a:t>
            </a:r>
          </a:p>
          <a:p>
            <a:pPr algn="just"/>
            <a:r>
              <a:rPr lang="en-US" sz="2000" dirty="0"/>
              <a:t>Immediately following DNA replication, there are twice as many </a:t>
            </a:r>
            <a:r>
              <a:rPr lang="en-US" sz="2000" dirty="0" err="1"/>
              <a:t>DnaA</a:t>
            </a:r>
            <a:r>
              <a:rPr lang="en-US" sz="2000" dirty="0"/>
              <a:t> boxes, and so there is insufficient </a:t>
            </a:r>
            <a:r>
              <a:rPr lang="en-US" sz="2000" dirty="0" err="1"/>
              <a:t>DnaA</a:t>
            </a:r>
            <a:r>
              <a:rPr lang="en-US" sz="2000" dirty="0"/>
              <a:t> protein to initiate a second round of replication.</a:t>
            </a:r>
          </a:p>
          <a:p>
            <a:pPr algn="just"/>
            <a:r>
              <a:rPr lang="en-US" sz="2000" dirty="0"/>
              <a:t>Since it takes time to accumulate newly made </a:t>
            </a:r>
            <a:r>
              <a:rPr lang="en-US" sz="2000" dirty="0" err="1"/>
              <a:t>DnaA</a:t>
            </a:r>
            <a:r>
              <a:rPr lang="en-US" sz="2000" dirty="0"/>
              <a:t> protein, DNA replication cannot occur until the daughter cells have had time to grow.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7">
          <a:extLst>
            <a:ext uri="{FF2B5EF4-FFF2-40B4-BE49-F238E27FC236}">
              <a16:creationId xmlns:a16="http://schemas.microsoft.com/office/drawing/2014/main" id="{2FCF0209-BBFA-B3E0-3E5D-D2F07E66F300}"/>
            </a:ext>
          </a:extLst>
        </p:cNvPr>
        <p:cNvGrpSpPr/>
        <p:nvPr/>
      </p:nvGrpSpPr>
      <p:grpSpPr>
        <a:xfrm>
          <a:off x="0" y="0"/>
          <a:ext cx="0" cy="0"/>
          <a:chOff x="0" y="0"/>
          <a:chExt cx="0" cy="0"/>
        </a:xfrm>
      </p:grpSpPr>
      <p:sp>
        <p:nvSpPr>
          <p:cNvPr id="548" name="Google Shape;548;p46">
            <a:extLst>
              <a:ext uri="{FF2B5EF4-FFF2-40B4-BE49-F238E27FC236}">
                <a16:creationId xmlns:a16="http://schemas.microsoft.com/office/drawing/2014/main" id="{0FCE2DEF-5486-98E6-1A61-42656B180239}"/>
              </a:ext>
            </a:extLst>
          </p:cNvPr>
          <p:cNvSpPr txBox="1">
            <a:spLocks noGrp="1"/>
          </p:cNvSpPr>
          <p:nvPr>
            <p:ph type="title" idx="8"/>
          </p:nvPr>
        </p:nvSpPr>
        <p:spPr>
          <a:xfrm>
            <a:off x="376123" y="360195"/>
            <a:ext cx="77040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 sz="2800" dirty="0"/>
              <a:t>Bacterial DNA Replication is Coordinated with </a:t>
            </a:r>
            <a:br>
              <a:rPr lang="de" sz="2800" dirty="0"/>
            </a:br>
            <a:r>
              <a:rPr lang="de" sz="2800" dirty="0"/>
              <a:t>Cell Division</a:t>
            </a:r>
            <a:endParaRPr sz="2800" dirty="0"/>
          </a:p>
        </p:txBody>
      </p:sp>
      <p:sp>
        <p:nvSpPr>
          <p:cNvPr id="26" name="Google Shape;238;p34">
            <a:extLst>
              <a:ext uri="{FF2B5EF4-FFF2-40B4-BE49-F238E27FC236}">
                <a16:creationId xmlns:a16="http://schemas.microsoft.com/office/drawing/2014/main" id="{4F96BB81-C99A-7D78-FEA7-79B5249033ED}"/>
              </a:ext>
            </a:extLst>
          </p:cNvPr>
          <p:cNvSpPr txBox="1">
            <a:spLocks/>
          </p:cNvSpPr>
          <p:nvPr/>
        </p:nvSpPr>
        <p:spPr>
          <a:xfrm>
            <a:off x="3410432" y="2702533"/>
            <a:ext cx="5460029"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1"/>
              </a:buClr>
              <a:buSzPts val="1600"/>
              <a:buFont typeface="Nunito Light"/>
              <a:buChar char="●"/>
              <a:defRPr sz="1500" b="0" i="0" u="none" strike="noStrike" cap="none">
                <a:solidFill>
                  <a:schemeClr val="lt1"/>
                </a:solidFill>
                <a:latin typeface="Inter"/>
                <a:ea typeface="Inter"/>
                <a:cs typeface="Inter"/>
                <a:sym typeface="Inter"/>
              </a:defRPr>
            </a:lvl1pPr>
            <a:lvl2pPr marL="914400" marR="0" lvl="1" indent="-330200" algn="l" rtl="0">
              <a:lnSpc>
                <a:spcPct val="100000"/>
              </a:lnSpc>
              <a:spcBef>
                <a:spcPts val="0"/>
              </a:spcBef>
              <a:spcAft>
                <a:spcPts val="0"/>
              </a:spcAft>
              <a:buClr>
                <a:schemeClr val="lt1"/>
              </a:buClr>
              <a:buSzPts val="1600"/>
              <a:buFont typeface="Nunito Light"/>
              <a:buChar char="○"/>
              <a:defRPr sz="1500" b="0" i="0" u="none" strike="noStrike" cap="none">
                <a:solidFill>
                  <a:schemeClr val="lt1"/>
                </a:solidFill>
                <a:latin typeface="Inter"/>
                <a:ea typeface="Inter"/>
                <a:cs typeface="Inter"/>
                <a:sym typeface="Inter"/>
              </a:defRPr>
            </a:lvl2pPr>
            <a:lvl3pPr marL="1371600" marR="0" lvl="2"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3pPr>
            <a:lvl4pPr marL="1828800" marR="0" lvl="3"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4pPr>
            <a:lvl5pPr marL="2286000" marR="0" lvl="4"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5pPr>
            <a:lvl6pPr marL="2743200" marR="0" lvl="5"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Inter"/>
                <a:ea typeface="Inter"/>
                <a:cs typeface="Inter"/>
                <a:sym typeface="Inter"/>
              </a:defRPr>
            </a:lvl6pPr>
            <a:lvl7pPr marL="3200400" marR="0" lvl="6"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7pPr>
            <a:lvl8pPr marL="3657600" marR="0" lvl="7"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Inter"/>
                <a:ea typeface="Inter"/>
                <a:cs typeface="Inter"/>
                <a:sym typeface="Inter"/>
              </a:defRPr>
            </a:lvl8pPr>
            <a:lvl9pPr marL="4114800" marR="0" lvl="8" indent="-323850" algn="l" rtl="0">
              <a:lnSpc>
                <a:spcPct val="100000"/>
              </a:lnSpc>
              <a:spcBef>
                <a:spcPts val="1600"/>
              </a:spcBef>
              <a:spcAft>
                <a:spcPts val="1600"/>
              </a:spcAft>
              <a:buClr>
                <a:schemeClr val="lt1"/>
              </a:buClr>
              <a:buSzPts val="1500"/>
              <a:buFont typeface="Nunito Light"/>
              <a:buChar char="■"/>
              <a:defRPr sz="1500" b="0" i="0" u="none" strike="noStrike" cap="none">
                <a:solidFill>
                  <a:schemeClr val="lt1"/>
                </a:solidFill>
                <a:latin typeface="Inter"/>
                <a:ea typeface="Inter"/>
                <a:cs typeface="Inter"/>
                <a:sym typeface="Inter"/>
              </a:defRPr>
            </a:lvl9pPr>
          </a:lstStyle>
          <a:p>
            <a:pPr marL="127000" indent="0" algn="just">
              <a:buNone/>
            </a:pPr>
            <a:r>
              <a:rPr lang="en-US" sz="1800" dirty="0"/>
              <a:t>Another way to regulate DNA replication involves </a:t>
            </a:r>
            <a:r>
              <a:rPr lang="en-US" sz="1800" b="1" dirty="0"/>
              <a:t>GATC sites </a:t>
            </a:r>
            <a:r>
              <a:rPr lang="en-US" sz="1800" dirty="0"/>
              <a:t>within </a:t>
            </a:r>
            <a:r>
              <a:rPr lang="en-US" sz="1800" i="1" dirty="0" err="1"/>
              <a:t>oriC</a:t>
            </a:r>
            <a:r>
              <a:rPr lang="en-US" sz="1800" i="1" dirty="0"/>
              <a:t>.</a:t>
            </a:r>
            <a:r>
              <a:rPr lang="en-US" sz="1800" dirty="0"/>
              <a:t> These sites can be methylated by enzyme known as </a:t>
            </a:r>
            <a:r>
              <a:rPr lang="en-US" sz="1800" b="1" dirty="0"/>
              <a:t>Dam methylase </a:t>
            </a:r>
            <a:r>
              <a:rPr lang="en-US" sz="1800" dirty="0"/>
              <a:t>(</a:t>
            </a:r>
            <a:r>
              <a:rPr lang="en-US" sz="1800" b="1" u="sng" dirty="0"/>
              <a:t>D</a:t>
            </a:r>
            <a:r>
              <a:rPr lang="en-US" sz="1800" dirty="0"/>
              <a:t>NA </a:t>
            </a:r>
            <a:r>
              <a:rPr lang="en-US" sz="1800" b="1" u="sng" dirty="0"/>
              <a:t>a</a:t>
            </a:r>
            <a:r>
              <a:rPr lang="en-US" sz="1800" dirty="0"/>
              <a:t>denine </a:t>
            </a:r>
            <a:r>
              <a:rPr lang="en-US" sz="1800" b="1" u="sng" dirty="0"/>
              <a:t>m</a:t>
            </a:r>
            <a:r>
              <a:rPr lang="en-US" sz="1800" dirty="0"/>
              <a:t>ethyltransferase).</a:t>
            </a:r>
          </a:p>
          <a:p>
            <a:pPr algn="just"/>
            <a:r>
              <a:rPr lang="en-US" sz="1800" dirty="0"/>
              <a:t>The Dam methylase recognize 5'—GATC—3' sequence, binds there, and attaches a methyl onto the adenine base (fig.11.16</a:t>
            </a:r>
            <a:r>
              <a:rPr lang="en-US" sz="1800" i="1" dirty="0"/>
              <a:t>a</a:t>
            </a:r>
            <a:r>
              <a:rPr lang="en-US" sz="1800" dirty="0"/>
              <a:t>). </a:t>
            </a:r>
          </a:p>
          <a:p>
            <a:pPr algn="just"/>
            <a:r>
              <a:rPr lang="en-US" sz="1800" dirty="0"/>
              <a:t>Prior to DNA replication these sites are methylated in both strands. This full methylation of the 5'—GATC—3' sites facilitates the initiation of DNA replication at the origin. Following DNA replication, the newly made strands are not methylated, since adenine rather than methyladenine is found in the daughter strands (fig.11.16b). </a:t>
            </a:r>
          </a:p>
        </p:txBody>
      </p:sp>
      <p:pic>
        <p:nvPicPr>
          <p:cNvPr id="5" name="Picture 4">
            <a:extLst>
              <a:ext uri="{FF2B5EF4-FFF2-40B4-BE49-F238E27FC236}">
                <a16:creationId xmlns:a16="http://schemas.microsoft.com/office/drawing/2014/main" id="{95BE7C9F-6B8D-5183-642E-844EC9B3852E}"/>
              </a:ext>
            </a:extLst>
          </p:cNvPr>
          <p:cNvPicPr>
            <a:picLocks noChangeAspect="1"/>
          </p:cNvPicPr>
          <p:nvPr/>
        </p:nvPicPr>
        <p:blipFill>
          <a:blip r:embed="rId3"/>
          <a:srcRect l="1637" t="7385" r="4380" b="5935"/>
          <a:stretch/>
        </p:blipFill>
        <p:spPr>
          <a:xfrm>
            <a:off x="454277" y="1234831"/>
            <a:ext cx="3034309" cy="27852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9008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27E8ED4B-9AD3-00ED-0EFE-56B38AAF6FCA}"/>
            </a:ext>
          </a:extLst>
        </p:cNvPr>
        <p:cNvGrpSpPr/>
        <p:nvPr/>
      </p:nvGrpSpPr>
      <p:grpSpPr>
        <a:xfrm>
          <a:off x="0" y="0"/>
          <a:ext cx="0" cy="0"/>
          <a:chOff x="0" y="0"/>
          <a:chExt cx="0" cy="0"/>
        </a:xfrm>
      </p:grpSpPr>
      <p:sp>
        <p:nvSpPr>
          <p:cNvPr id="279" name="Google Shape;279;p38">
            <a:extLst>
              <a:ext uri="{FF2B5EF4-FFF2-40B4-BE49-F238E27FC236}">
                <a16:creationId xmlns:a16="http://schemas.microsoft.com/office/drawing/2014/main" id="{A3EE87CF-2CA0-3DC0-3BB3-05CBD5C9E630}"/>
              </a:ext>
            </a:extLst>
          </p:cNvPr>
          <p:cNvSpPr txBox="1">
            <a:spLocks noGrp="1"/>
          </p:cNvSpPr>
          <p:nvPr>
            <p:ph type="title" idx="4"/>
          </p:nvPr>
        </p:nvSpPr>
        <p:spPr>
          <a:xfrm>
            <a:off x="1440000" y="2266700"/>
            <a:ext cx="77040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 sz="8000" dirty="0"/>
              <a:t>EUKARYOTIC DNA</a:t>
            </a:r>
            <a:r>
              <a:rPr lang="de" sz="8000" dirty="0">
                <a:solidFill>
                  <a:schemeClr val="lt1"/>
                </a:solidFill>
              </a:rPr>
              <a:t> </a:t>
            </a:r>
            <a:br>
              <a:rPr lang="de" sz="4000" dirty="0">
                <a:solidFill>
                  <a:schemeClr val="lt1"/>
                </a:solidFill>
              </a:rPr>
            </a:br>
            <a:r>
              <a:rPr lang="de" sz="6000" dirty="0">
                <a:solidFill>
                  <a:schemeClr val="lt1"/>
                </a:solidFill>
              </a:rPr>
              <a:t>REPLICATION</a:t>
            </a:r>
            <a:endParaRPr sz="6000" dirty="0">
              <a:solidFill>
                <a:schemeClr val="lt1"/>
              </a:solidFill>
            </a:endParaRPr>
          </a:p>
        </p:txBody>
      </p:sp>
    </p:spTree>
    <p:extLst>
      <p:ext uri="{BB962C8B-B14F-4D97-AF65-F5344CB8AC3E}">
        <p14:creationId xmlns:p14="http://schemas.microsoft.com/office/powerpoint/2010/main" val="3691910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49"/>
          <p:cNvSpPr txBox="1">
            <a:spLocks noGrp="1"/>
          </p:cNvSpPr>
          <p:nvPr>
            <p:ph type="title"/>
          </p:nvPr>
        </p:nvSpPr>
        <p:spPr>
          <a:xfrm>
            <a:off x="-182418" y="1194724"/>
            <a:ext cx="6583500" cy="259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chemeClr val="lt1"/>
                </a:solidFill>
              </a:rPr>
              <a:t>THANK</a:t>
            </a:r>
            <a:br>
              <a:rPr lang="en-US" dirty="0">
                <a:solidFill>
                  <a:schemeClr val="lt1"/>
                </a:solidFill>
              </a:rPr>
            </a:br>
            <a:r>
              <a:rPr lang="en-US" dirty="0">
                <a:solidFill>
                  <a:schemeClr val="lt1"/>
                </a:solidFill>
              </a:rPr>
              <a:t>YOU !!</a:t>
            </a:r>
            <a:endParaRPr dirty="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60">
          <a:extLst>
            <a:ext uri="{FF2B5EF4-FFF2-40B4-BE49-F238E27FC236}">
              <a16:creationId xmlns:a16="http://schemas.microsoft.com/office/drawing/2014/main" id="{4251866A-9B14-85F0-85E1-4C254D3D93A5}"/>
            </a:ext>
          </a:extLst>
        </p:cNvPr>
        <p:cNvGrpSpPr/>
        <p:nvPr/>
      </p:nvGrpSpPr>
      <p:grpSpPr>
        <a:xfrm>
          <a:off x="0" y="0"/>
          <a:ext cx="0" cy="0"/>
          <a:chOff x="0" y="0"/>
          <a:chExt cx="0" cy="0"/>
        </a:xfrm>
      </p:grpSpPr>
      <p:pic>
        <p:nvPicPr>
          <p:cNvPr id="2" name="Google Shape;1134;p58">
            <a:extLst>
              <a:ext uri="{FF2B5EF4-FFF2-40B4-BE49-F238E27FC236}">
                <a16:creationId xmlns:a16="http://schemas.microsoft.com/office/drawing/2014/main" id="{0C86C393-CDF5-1FF3-510A-51F02ECA36FA}"/>
              </a:ext>
            </a:extLst>
          </p:cNvPr>
          <p:cNvPicPr preferRelativeResize="0"/>
          <p:nvPr/>
        </p:nvPicPr>
        <p:blipFill>
          <a:blip r:embed="rId3">
            <a:alphaModFix/>
          </a:blip>
          <a:stretch>
            <a:fillRect/>
          </a:stretch>
        </p:blipFill>
        <p:spPr>
          <a:xfrm>
            <a:off x="-288574" y="-187221"/>
            <a:ext cx="1453067" cy="5517942"/>
          </a:xfrm>
          <a:prstGeom prst="rect">
            <a:avLst/>
          </a:prstGeom>
          <a:noFill/>
          <a:ln>
            <a:noFill/>
          </a:ln>
        </p:spPr>
      </p:pic>
      <p:sp>
        <p:nvSpPr>
          <p:cNvPr id="5" name="Google Shape;208;p32">
            <a:extLst>
              <a:ext uri="{FF2B5EF4-FFF2-40B4-BE49-F238E27FC236}">
                <a16:creationId xmlns:a16="http://schemas.microsoft.com/office/drawing/2014/main" id="{C1A686F9-26B4-A86C-1CB4-C5ED7227AD48}"/>
              </a:ext>
            </a:extLst>
          </p:cNvPr>
          <p:cNvSpPr txBox="1">
            <a:spLocks noGrp="1"/>
          </p:cNvSpPr>
          <p:nvPr>
            <p:ph type="title"/>
          </p:nvPr>
        </p:nvSpPr>
        <p:spPr>
          <a:xfrm>
            <a:off x="437959" y="1027866"/>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PH" sz="3500" b="1" dirty="0">
                <a:solidFill>
                  <a:schemeClr val="bg1">
                    <a:lumMod val="95000"/>
                  </a:schemeClr>
                </a:solidFill>
                <a:latin typeface="Inter"/>
              </a:rPr>
              <a:t>WHAT IS DNA REPLICATION ?</a:t>
            </a:r>
          </a:p>
        </p:txBody>
      </p:sp>
      <p:sp>
        <p:nvSpPr>
          <p:cNvPr id="7" name="Google Shape;209;p32">
            <a:extLst>
              <a:ext uri="{FF2B5EF4-FFF2-40B4-BE49-F238E27FC236}">
                <a16:creationId xmlns:a16="http://schemas.microsoft.com/office/drawing/2014/main" id="{E43BDA96-E41C-22E4-1ACB-C7620C77A0D7}"/>
              </a:ext>
            </a:extLst>
          </p:cNvPr>
          <p:cNvSpPr txBox="1">
            <a:spLocks/>
          </p:cNvSpPr>
          <p:nvPr/>
        </p:nvSpPr>
        <p:spPr>
          <a:xfrm>
            <a:off x="1550495" y="1802862"/>
            <a:ext cx="6826561" cy="133740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000" dirty="0">
                <a:solidFill>
                  <a:schemeClr val="bg1">
                    <a:lumMod val="95000"/>
                  </a:schemeClr>
                </a:solidFill>
                <a:latin typeface="Inter"/>
              </a:rPr>
              <a:t>DNA replication is the process by which DNA makes a copy of itself. This happens during cell division, making sure that each new cell receives the same genetic information as the parent cell.</a:t>
            </a:r>
          </a:p>
        </p:txBody>
      </p:sp>
    </p:spTree>
    <p:extLst>
      <p:ext uri="{BB962C8B-B14F-4D97-AF65-F5344CB8AC3E}">
        <p14:creationId xmlns:p14="http://schemas.microsoft.com/office/powerpoint/2010/main" val="2691255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5"/>
          <p:cNvSpPr txBox="1">
            <a:spLocks noGrp="1"/>
          </p:cNvSpPr>
          <p:nvPr>
            <p:ph type="title"/>
          </p:nvPr>
        </p:nvSpPr>
        <p:spPr>
          <a:xfrm>
            <a:off x="338584" y="0"/>
            <a:ext cx="7617477" cy="82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t>STRUCTURAL OVERVIEW OF DNA REPLICATION</a:t>
            </a:r>
            <a:endParaRPr sz="2800" dirty="0"/>
          </a:p>
        </p:txBody>
      </p:sp>
      <p:sp>
        <p:nvSpPr>
          <p:cNvPr id="244" name="Google Shape;244;p35"/>
          <p:cNvSpPr txBox="1">
            <a:spLocks noGrp="1"/>
          </p:cNvSpPr>
          <p:nvPr>
            <p:ph type="subTitle" idx="1"/>
          </p:nvPr>
        </p:nvSpPr>
        <p:spPr>
          <a:xfrm>
            <a:off x="1102789" y="2717944"/>
            <a:ext cx="5047917" cy="1281724"/>
          </a:xfrm>
          <a:prstGeom prst="rect">
            <a:avLst/>
          </a:prstGeom>
        </p:spPr>
        <p:txBody>
          <a:bodyPr spcFirstLastPara="1" wrap="square" lIns="91425" tIns="91425" rIns="91425" bIns="91425" anchor="ctr" anchorCtr="0">
            <a:noAutofit/>
          </a:bodyPr>
          <a:lstStyle/>
          <a:p>
            <a:pPr marL="476250" indent="-342900" algn="just">
              <a:buFont typeface="Arial" panose="020B0604020202020204" pitchFamily="34" charset="0"/>
              <a:buChar char="•"/>
            </a:pPr>
            <a:r>
              <a:rPr lang="en-US" sz="2000" dirty="0"/>
              <a:t>The </a:t>
            </a:r>
            <a:r>
              <a:rPr lang="en-US" sz="2000" b="1" dirty="0"/>
              <a:t>double helix </a:t>
            </a:r>
            <a:r>
              <a:rPr lang="en-US" sz="2000" dirty="0"/>
              <a:t>is composed of two DNA strands, and the individual building blocks of each strand are nucleotides. The nucleotides contain one of four bases: </a:t>
            </a:r>
            <a:r>
              <a:rPr lang="en-US" sz="2000" b="1" dirty="0"/>
              <a:t>adenine, thymine, guanine, </a:t>
            </a:r>
            <a:r>
              <a:rPr lang="en-US" sz="2000" dirty="0"/>
              <a:t>or</a:t>
            </a:r>
            <a:r>
              <a:rPr lang="en-US" sz="2000" b="1" dirty="0"/>
              <a:t> cytosine. </a:t>
            </a:r>
          </a:p>
          <a:p>
            <a:pPr marL="476250" indent="-342900" algn="just">
              <a:buFont typeface="Arial" panose="020B0604020202020204" pitchFamily="34" charset="0"/>
              <a:buChar char="•"/>
            </a:pPr>
            <a:endParaRPr lang="en-US" sz="2000" b="1" dirty="0"/>
          </a:p>
          <a:p>
            <a:pPr marL="476250" indent="-342900" algn="just">
              <a:buFont typeface="Arial" panose="020B0604020202020204" pitchFamily="34" charset="0"/>
              <a:buChar char="•"/>
            </a:pPr>
            <a:r>
              <a:rPr lang="en-US" sz="2000" dirty="0"/>
              <a:t>The AT/GC rule or Chargaff's rule, is the basis for the complementarity of the base sequences in double-stranded DNA.</a:t>
            </a:r>
          </a:p>
          <a:p>
            <a:pPr marL="476250" indent="-342900" algn="just">
              <a:buFont typeface="Arial" panose="020B0604020202020204" pitchFamily="34" charset="0"/>
              <a:buChar char="•"/>
            </a:pPr>
            <a:r>
              <a:rPr lang="en-US" sz="2000" dirty="0"/>
              <a:t>The strands within a double helix  have an </a:t>
            </a:r>
            <a:r>
              <a:rPr lang="en-US" sz="2000" b="1" dirty="0"/>
              <a:t>anti-parallel alignment.</a:t>
            </a:r>
          </a:p>
          <a:p>
            <a:pPr marL="476250" indent="-342900" algn="just">
              <a:buFont typeface="Arial" panose="020B0604020202020204" pitchFamily="34" charset="0"/>
              <a:buChar char="•"/>
            </a:pPr>
            <a:endParaRPr lang="en-US" sz="2000" dirty="0"/>
          </a:p>
          <a:p>
            <a:pPr marL="476250" indent="-342900" algn="just">
              <a:buFont typeface="Arial" panose="020B0604020202020204" pitchFamily="34" charset="0"/>
              <a:buChar char="•"/>
            </a:pPr>
            <a:endParaRPr lang="en-US" sz="2000" b="1" dirty="0"/>
          </a:p>
          <a:p>
            <a:pPr algn="just"/>
            <a:endParaRPr lang="en-US" sz="2000" dirty="0"/>
          </a:p>
          <a:p>
            <a:pPr algn="just"/>
            <a:endParaRPr lang="en-US" sz="2000" dirty="0"/>
          </a:p>
        </p:txBody>
      </p:sp>
      <p:pic>
        <p:nvPicPr>
          <p:cNvPr id="3" name="Picture 2">
            <a:extLst>
              <a:ext uri="{FF2B5EF4-FFF2-40B4-BE49-F238E27FC236}">
                <a16:creationId xmlns:a16="http://schemas.microsoft.com/office/drawing/2014/main" id="{12726930-E7D5-2BB6-9249-C3860D2A59AC}"/>
              </a:ext>
            </a:extLst>
          </p:cNvPr>
          <p:cNvPicPr>
            <a:picLocks noChangeAspect="1"/>
          </p:cNvPicPr>
          <p:nvPr/>
        </p:nvPicPr>
        <p:blipFill>
          <a:blip r:embed="rId3"/>
          <a:stretch>
            <a:fillRect/>
          </a:stretch>
        </p:blipFill>
        <p:spPr>
          <a:xfrm>
            <a:off x="6324290" y="1143831"/>
            <a:ext cx="2671218" cy="28558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6"/>
          <p:cNvSpPr txBox="1">
            <a:spLocks noGrp="1"/>
          </p:cNvSpPr>
          <p:nvPr>
            <p:ph type="subTitle" idx="1"/>
          </p:nvPr>
        </p:nvSpPr>
        <p:spPr>
          <a:xfrm>
            <a:off x="3102708" y="2209885"/>
            <a:ext cx="4751753" cy="17976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2000" b="0" i="0" dirty="0">
                <a:solidFill>
                  <a:srgbClr val="FFFFFF"/>
                </a:solidFill>
                <a:effectLst/>
                <a:latin typeface="Placeholder Font"/>
              </a:rPr>
              <a:t>During the replication process, the two complementary strands of DNA come apart and serve as </a:t>
            </a:r>
            <a:r>
              <a:rPr lang="en-US" sz="2000" b="1" i="0" dirty="0">
                <a:solidFill>
                  <a:srgbClr val="FFFFFF"/>
                </a:solidFill>
                <a:effectLst/>
                <a:latin typeface="Placeholder Font"/>
              </a:rPr>
              <a:t>template strands </a:t>
            </a:r>
            <a:r>
              <a:rPr lang="en-US" sz="2000" b="0" i="0" dirty="0">
                <a:solidFill>
                  <a:srgbClr val="FFFFFF"/>
                </a:solidFill>
                <a:effectLst/>
                <a:latin typeface="Placeholder Font"/>
              </a:rPr>
              <a:t>for the synthesis of two new strands of DNA.</a:t>
            </a:r>
          </a:p>
          <a:p>
            <a:pPr marL="0" lvl="0" indent="0" algn="just" rtl="0">
              <a:spcBef>
                <a:spcPts val="0"/>
              </a:spcBef>
              <a:spcAft>
                <a:spcPts val="0"/>
              </a:spcAft>
              <a:buNone/>
            </a:pPr>
            <a:endParaRPr lang="en-US" sz="2000" dirty="0">
              <a:solidFill>
                <a:srgbClr val="FFFFFF"/>
              </a:solidFill>
              <a:latin typeface="Placeholder Font"/>
            </a:endParaRPr>
          </a:p>
          <a:p>
            <a:pPr marL="0" lvl="0" indent="0" algn="just" rtl="0">
              <a:spcBef>
                <a:spcPts val="0"/>
              </a:spcBef>
              <a:spcAft>
                <a:spcPts val="0"/>
              </a:spcAft>
              <a:buNone/>
            </a:pPr>
            <a:r>
              <a:rPr lang="en-US" sz="2000" b="0" i="0" dirty="0">
                <a:solidFill>
                  <a:srgbClr val="FFFFFF"/>
                </a:solidFill>
                <a:effectLst/>
                <a:latin typeface="Placeholder Font"/>
              </a:rPr>
              <a:t>The two newly made strands are referred to as the </a:t>
            </a:r>
            <a:r>
              <a:rPr lang="en-US" sz="2000" b="1" i="0" dirty="0">
                <a:solidFill>
                  <a:srgbClr val="FFFFFF"/>
                </a:solidFill>
                <a:effectLst/>
                <a:latin typeface="Placeholder Font"/>
              </a:rPr>
              <a:t>daughter strands, </a:t>
            </a:r>
            <a:r>
              <a:rPr lang="en-US" sz="2000" b="0" i="0" dirty="0">
                <a:solidFill>
                  <a:srgbClr val="FFFFFF"/>
                </a:solidFill>
                <a:effectLst/>
                <a:latin typeface="Placeholder Font"/>
              </a:rPr>
              <a:t>while the original strands are called the </a:t>
            </a:r>
            <a:r>
              <a:rPr lang="en-US" sz="2000" b="1" i="0" dirty="0">
                <a:solidFill>
                  <a:srgbClr val="FFFFFF"/>
                </a:solidFill>
                <a:effectLst/>
                <a:latin typeface="Placeholder Font"/>
              </a:rPr>
              <a:t>template strands </a:t>
            </a:r>
            <a:r>
              <a:rPr lang="en-US" sz="2000" b="0" i="0" dirty="0">
                <a:solidFill>
                  <a:srgbClr val="FFFFFF"/>
                </a:solidFill>
                <a:effectLst/>
                <a:latin typeface="Placeholder Font"/>
              </a:rPr>
              <a:t>or </a:t>
            </a:r>
            <a:r>
              <a:rPr lang="en-US" sz="2000" b="1" i="0" dirty="0">
                <a:solidFill>
                  <a:srgbClr val="FFFFFF"/>
                </a:solidFill>
                <a:effectLst/>
                <a:latin typeface="Placeholder Font"/>
              </a:rPr>
              <a:t>parental strands. </a:t>
            </a:r>
            <a:endParaRPr sz="2000" b="1" dirty="0"/>
          </a:p>
        </p:txBody>
      </p:sp>
      <p:pic>
        <p:nvPicPr>
          <p:cNvPr id="2" name="Picture 1">
            <a:extLst>
              <a:ext uri="{FF2B5EF4-FFF2-40B4-BE49-F238E27FC236}">
                <a16:creationId xmlns:a16="http://schemas.microsoft.com/office/drawing/2014/main" id="{B99C53A0-7FFA-7A39-D33C-0C8182EA3338}"/>
              </a:ext>
            </a:extLst>
          </p:cNvPr>
          <p:cNvPicPr>
            <a:picLocks noChangeAspect="1"/>
          </p:cNvPicPr>
          <p:nvPr/>
        </p:nvPicPr>
        <p:blipFill>
          <a:blip r:embed="rId3"/>
          <a:stretch>
            <a:fillRect/>
          </a:stretch>
        </p:blipFill>
        <p:spPr>
          <a:xfrm>
            <a:off x="250913" y="1761248"/>
            <a:ext cx="2671218" cy="28558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Google Shape;243;p35">
            <a:extLst>
              <a:ext uri="{FF2B5EF4-FFF2-40B4-BE49-F238E27FC236}">
                <a16:creationId xmlns:a16="http://schemas.microsoft.com/office/drawing/2014/main" id="{0678D946-73F5-408F-DF3A-879FCD113349}"/>
              </a:ext>
            </a:extLst>
          </p:cNvPr>
          <p:cNvSpPr txBox="1">
            <a:spLocks noGrp="1"/>
          </p:cNvSpPr>
          <p:nvPr>
            <p:ph type="title"/>
          </p:nvPr>
        </p:nvSpPr>
        <p:spPr>
          <a:xfrm>
            <a:off x="1964223" y="743119"/>
            <a:ext cx="5215554" cy="82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2800" dirty="0"/>
              <a:t>Existing DNA Strands Act as Templates for the Synthesis of New Strands</a:t>
            </a:r>
            <a:br>
              <a:rPr lang="en-US" sz="2800" dirty="0"/>
            </a:br>
            <a:endParaRPr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16" name="Google Shape;243;p35">
            <a:extLst>
              <a:ext uri="{FF2B5EF4-FFF2-40B4-BE49-F238E27FC236}">
                <a16:creationId xmlns:a16="http://schemas.microsoft.com/office/drawing/2014/main" id="{01204CBA-907E-129B-DBB6-1290347DBE0F}"/>
              </a:ext>
            </a:extLst>
          </p:cNvPr>
          <p:cNvSpPr txBox="1">
            <a:spLocks/>
          </p:cNvSpPr>
          <p:nvPr/>
        </p:nvSpPr>
        <p:spPr>
          <a:xfrm>
            <a:off x="361781" y="385009"/>
            <a:ext cx="6593037" cy="82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Kanit"/>
              <a:buNone/>
              <a:defRPr sz="5500" b="1" i="0" u="none" strike="noStrike" cap="none">
                <a:solidFill>
                  <a:schemeClr val="accent1"/>
                </a:solidFill>
                <a:latin typeface="Kanit"/>
                <a:ea typeface="Kanit"/>
                <a:cs typeface="Kanit"/>
                <a:sym typeface="Kanit"/>
              </a:defRPr>
            </a:lvl1pPr>
            <a:lvl2pPr marR="0" lvl="1"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9pPr>
          </a:lstStyle>
          <a:p>
            <a:pPr algn="l"/>
            <a:r>
              <a:rPr lang="en-US" sz="2800" dirty="0"/>
              <a:t>Existing DNA Strands Act as Templates for the Synthesis of New Strands</a:t>
            </a:r>
            <a:br>
              <a:rPr lang="en-US" sz="2800" dirty="0"/>
            </a:br>
            <a:endParaRPr lang="en-US" sz="2800" dirty="0"/>
          </a:p>
        </p:txBody>
      </p:sp>
      <p:sp>
        <p:nvSpPr>
          <p:cNvPr id="17" name="Google Shape;238;p34">
            <a:extLst>
              <a:ext uri="{FF2B5EF4-FFF2-40B4-BE49-F238E27FC236}">
                <a16:creationId xmlns:a16="http://schemas.microsoft.com/office/drawing/2014/main" id="{F090283D-F0B6-FAC4-90F4-65653D88F7A8}"/>
              </a:ext>
            </a:extLst>
          </p:cNvPr>
          <p:cNvSpPr txBox="1">
            <a:spLocks noGrp="1"/>
          </p:cNvSpPr>
          <p:nvPr>
            <p:ph type="subTitle" idx="1"/>
          </p:nvPr>
        </p:nvSpPr>
        <p:spPr>
          <a:xfrm>
            <a:off x="268941" y="2537550"/>
            <a:ext cx="3636723" cy="3657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2000" b="1" dirty="0">
                <a:solidFill>
                  <a:srgbClr val="FFFFFF"/>
                </a:solidFill>
                <a:latin typeface="Placeholder Font"/>
              </a:rPr>
              <a:t>CONSERVATIVE MODEL </a:t>
            </a:r>
          </a:p>
          <a:p>
            <a:pPr marL="0" lvl="0" indent="0" algn="just" rtl="0">
              <a:spcBef>
                <a:spcPts val="0"/>
              </a:spcBef>
              <a:spcAft>
                <a:spcPts val="0"/>
              </a:spcAft>
              <a:buNone/>
            </a:pPr>
            <a:r>
              <a:rPr lang="en-US" sz="2000" b="1" dirty="0">
                <a:solidFill>
                  <a:srgbClr val="FFFFFF"/>
                </a:solidFill>
                <a:latin typeface="Placeholder Font"/>
              </a:rPr>
              <a:t>	</a:t>
            </a:r>
            <a:r>
              <a:rPr lang="en-US" sz="2000" dirty="0">
                <a:solidFill>
                  <a:srgbClr val="FFFFFF"/>
                </a:solidFill>
                <a:latin typeface="Placeholder Font"/>
              </a:rPr>
              <a:t>B</a:t>
            </a:r>
            <a:r>
              <a:rPr lang="en-US" sz="2000" b="0" i="0" dirty="0">
                <a:solidFill>
                  <a:srgbClr val="FFFFFF"/>
                </a:solidFill>
                <a:effectLst/>
                <a:latin typeface="Placeholder Font"/>
              </a:rPr>
              <a:t>oth strands of parental DNA remain together following DNA replication. In this model, the original arrangement of parental strands is completely conserved, while the two newly made daughter strands are also together following replication.</a:t>
            </a:r>
            <a:endParaRPr sz="2000" dirty="0"/>
          </a:p>
        </p:txBody>
      </p:sp>
      <p:pic>
        <p:nvPicPr>
          <p:cNvPr id="18" name="Picture 17">
            <a:extLst>
              <a:ext uri="{FF2B5EF4-FFF2-40B4-BE49-F238E27FC236}">
                <a16:creationId xmlns:a16="http://schemas.microsoft.com/office/drawing/2014/main" id="{EB1C9B3F-FC6F-79C2-3F15-99A1151ED107}"/>
              </a:ext>
            </a:extLst>
          </p:cNvPr>
          <p:cNvPicPr>
            <a:picLocks noChangeAspect="1"/>
          </p:cNvPicPr>
          <p:nvPr/>
        </p:nvPicPr>
        <p:blipFill>
          <a:blip r:embed="rId3"/>
          <a:stretch>
            <a:fillRect/>
          </a:stretch>
        </p:blipFill>
        <p:spPr>
          <a:xfrm>
            <a:off x="4064149" y="1417489"/>
            <a:ext cx="4810910" cy="29486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16" name="Google Shape;243;p35">
            <a:extLst>
              <a:ext uri="{FF2B5EF4-FFF2-40B4-BE49-F238E27FC236}">
                <a16:creationId xmlns:a16="http://schemas.microsoft.com/office/drawing/2014/main" id="{01204CBA-907E-129B-DBB6-1290347DBE0F}"/>
              </a:ext>
            </a:extLst>
          </p:cNvPr>
          <p:cNvSpPr txBox="1">
            <a:spLocks/>
          </p:cNvSpPr>
          <p:nvPr/>
        </p:nvSpPr>
        <p:spPr>
          <a:xfrm>
            <a:off x="361781" y="385009"/>
            <a:ext cx="6593037" cy="82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Kanit"/>
              <a:buNone/>
              <a:defRPr sz="5500" b="1" i="0" u="none" strike="noStrike" cap="none">
                <a:solidFill>
                  <a:schemeClr val="accent1"/>
                </a:solidFill>
                <a:latin typeface="Kanit"/>
                <a:ea typeface="Kanit"/>
                <a:cs typeface="Kanit"/>
                <a:sym typeface="Kanit"/>
              </a:defRPr>
            </a:lvl1pPr>
            <a:lvl2pPr marR="0" lvl="1"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9pPr>
          </a:lstStyle>
          <a:p>
            <a:pPr algn="l"/>
            <a:r>
              <a:rPr lang="en-US" sz="2800" dirty="0"/>
              <a:t>Existing DNA Strands Act as Templates for the Synthesis of New Strands</a:t>
            </a:r>
            <a:br>
              <a:rPr lang="en-US" sz="2800" dirty="0"/>
            </a:br>
            <a:endParaRPr lang="en-US" sz="2800" dirty="0"/>
          </a:p>
        </p:txBody>
      </p:sp>
      <p:sp>
        <p:nvSpPr>
          <p:cNvPr id="17" name="Google Shape;238;p34">
            <a:extLst>
              <a:ext uri="{FF2B5EF4-FFF2-40B4-BE49-F238E27FC236}">
                <a16:creationId xmlns:a16="http://schemas.microsoft.com/office/drawing/2014/main" id="{F090283D-F0B6-FAC4-90F4-65653D88F7A8}"/>
              </a:ext>
            </a:extLst>
          </p:cNvPr>
          <p:cNvSpPr txBox="1">
            <a:spLocks noGrp="1"/>
          </p:cNvSpPr>
          <p:nvPr>
            <p:ph type="subTitle" idx="1"/>
          </p:nvPr>
        </p:nvSpPr>
        <p:spPr>
          <a:xfrm>
            <a:off x="268941" y="2274570"/>
            <a:ext cx="3636723" cy="3657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2000" b="1" dirty="0">
                <a:solidFill>
                  <a:srgbClr val="FFFFFF"/>
                </a:solidFill>
                <a:latin typeface="Placeholder Font"/>
              </a:rPr>
              <a:t>SEMICONSERVATIVE MODEL </a:t>
            </a:r>
          </a:p>
          <a:p>
            <a:pPr marL="0" lvl="0" indent="0" algn="just" rtl="0">
              <a:spcBef>
                <a:spcPts val="0"/>
              </a:spcBef>
              <a:spcAft>
                <a:spcPts val="0"/>
              </a:spcAft>
              <a:buNone/>
            </a:pPr>
            <a:r>
              <a:rPr lang="en-US" sz="2000" b="1" dirty="0">
                <a:solidFill>
                  <a:srgbClr val="FFFFFF"/>
                </a:solidFill>
                <a:latin typeface="Placeholder Font"/>
              </a:rPr>
              <a:t>	</a:t>
            </a:r>
            <a:r>
              <a:rPr lang="en-US" sz="2000" dirty="0">
                <a:solidFill>
                  <a:srgbClr val="FFFFFF"/>
                </a:solidFill>
                <a:latin typeface="Placeholder Font"/>
              </a:rPr>
              <a:t>T</a:t>
            </a:r>
            <a:r>
              <a:rPr lang="en-US" sz="2000" b="0" i="0" dirty="0">
                <a:solidFill>
                  <a:srgbClr val="FFFFFF"/>
                </a:solidFill>
                <a:effectLst/>
                <a:latin typeface="Placeholder Font"/>
              </a:rPr>
              <a:t>he double-stranded DNA is half conserved following the replication process. In other words, the double-stranded DNA contains one parental strand and one daughter strand.</a:t>
            </a:r>
            <a:endParaRPr sz="2000" dirty="0"/>
          </a:p>
        </p:txBody>
      </p:sp>
      <p:pic>
        <p:nvPicPr>
          <p:cNvPr id="18" name="Picture 17">
            <a:extLst>
              <a:ext uri="{FF2B5EF4-FFF2-40B4-BE49-F238E27FC236}">
                <a16:creationId xmlns:a16="http://schemas.microsoft.com/office/drawing/2014/main" id="{EB1C9B3F-FC6F-79C2-3F15-99A1151ED107}"/>
              </a:ext>
            </a:extLst>
          </p:cNvPr>
          <p:cNvPicPr>
            <a:picLocks noChangeAspect="1"/>
          </p:cNvPicPr>
          <p:nvPr/>
        </p:nvPicPr>
        <p:blipFill>
          <a:blip r:embed="rId3"/>
          <a:stretch>
            <a:fillRect/>
          </a:stretch>
        </p:blipFill>
        <p:spPr>
          <a:xfrm>
            <a:off x="4064149" y="1417489"/>
            <a:ext cx="4810910" cy="29486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91678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16" name="Google Shape;243;p35">
            <a:extLst>
              <a:ext uri="{FF2B5EF4-FFF2-40B4-BE49-F238E27FC236}">
                <a16:creationId xmlns:a16="http://schemas.microsoft.com/office/drawing/2014/main" id="{01204CBA-907E-129B-DBB6-1290347DBE0F}"/>
              </a:ext>
            </a:extLst>
          </p:cNvPr>
          <p:cNvSpPr txBox="1">
            <a:spLocks/>
          </p:cNvSpPr>
          <p:nvPr/>
        </p:nvSpPr>
        <p:spPr>
          <a:xfrm>
            <a:off x="361781" y="385009"/>
            <a:ext cx="6593037" cy="82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Kanit"/>
              <a:buNone/>
              <a:defRPr sz="5500" b="1" i="0" u="none" strike="noStrike" cap="none">
                <a:solidFill>
                  <a:schemeClr val="accent1"/>
                </a:solidFill>
                <a:latin typeface="Kanit"/>
                <a:ea typeface="Kanit"/>
                <a:cs typeface="Kanit"/>
                <a:sym typeface="Kanit"/>
              </a:defRPr>
            </a:lvl1pPr>
            <a:lvl2pPr marR="0" lvl="1"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9pPr>
          </a:lstStyle>
          <a:p>
            <a:pPr algn="l"/>
            <a:r>
              <a:rPr lang="en-US" sz="2800" dirty="0"/>
              <a:t>Existing DNA Strands Act as Templates for the Synthesis of New Strands</a:t>
            </a:r>
            <a:br>
              <a:rPr lang="en-US" sz="2800" dirty="0"/>
            </a:br>
            <a:endParaRPr lang="en-US" sz="2800" dirty="0"/>
          </a:p>
        </p:txBody>
      </p:sp>
      <p:sp>
        <p:nvSpPr>
          <p:cNvPr id="17" name="Google Shape;238;p34">
            <a:extLst>
              <a:ext uri="{FF2B5EF4-FFF2-40B4-BE49-F238E27FC236}">
                <a16:creationId xmlns:a16="http://schemas.microsoft.com/office/drawing/2014/main" id="{F090283D-F0B6-FAC4-90F4-65653D88F7A8}"/>
              </a:ext>
            </a:extLst>
          </p:cNvPr>
          <p:cNvSpPr txBox="1">
            <a:spLocks noGrp="1"/>
          </p:cNvSpPr>
          <p:nvPr>
            <p:ph type="subTitle" idx="1"/>
          </p:nvPr>
        </p:nvSpPr>
        <p:spPr>
          <a:xfrm>
            <a:off x="268941" y="2274570"/>
            <a:ext cx="3636723" cy="3657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2000" b="1" dirty="0">
                <a:solidFill>
                  <a:srgbClr val="FFFFFF"/>
                </a:solidFill>
                <a:latin typeface="Placeholder Font"/>
              </a:rPr>
              <a:t>DISPERSIVE MODEL </a:t>
            </a:r>
          </a:p>
          <a:p>
            <a:pPr marL="0" lvl="0" indent="0" algn="just" rtl="0">
              <a:spcBef>
                <a:spcPts val="0"/>
              </a:spcBef>
              <a:spcAft>
                <a:spcPts val="0"/>
              </a:spcAft>
              <a:buNone/>
            </a:pPr>
            <a:r>
              <a:rPr lang="en-US" sz="2000" b="1" dirty="0">
                <a:solidFill>
                  <a:srgbClr val="FFFFFF"/>
                </a:solidFill>
                <a:latin typeface="Placeholder Font"/>
              </a:rPr>
              <a:t>	</a:t>
            </a:r>
            <a:r>
              <a:rPr lang="en-US" sz="2000" dirty="0">
                <a:solidFill>
                  <a:srgbClr val="FFFFFF"/>
                </a:solidFill>
                <a:latin typeface="Placeholder Font"/>
              </a:rPr>
              <a:t>P</a:t>
            </a:r>
            <a:r>
              <a:rPr lang="en-US" sz="2000" b="0" i="0" dirty="0">
                <a:solidFill>
                  <a:srgbClr val="FFFFFF"/>
                </a:solidFill>
                <a:effectLst/>
                <a:latin typeface="Placeholder Font"/>
              </a:rPr>
              <a:t>roposes that segments of parental DNA and newly made DNA are interspersed in both strands following the replication process.</a:t>
            </a:r>
            <a:endParaRPr sz="2000" dirty="0"/>
          </a:p>
        </p:txBody>
      </p:sp>
      <p:pic>
        <p:nvPicPr>
          <p:cNvPr id="18" name="Picture 17">
            <a:extLst>
              <a:ext uri="{FF2B5EF4-FFF2-40B4-BE49-F238E27FC236}">
                <a16:creationId xmlns:a16="http://schemas.microsoft.com/office/drawing/2014/main" id="{EB1C9B3F-FC6F-79C2-3F15-99A1151ED107}"/>
              </a:ext>
            </a:extLst>
          </p:cNvPr>
          <p:cNvPicPr>
            <a:picLocks noChangeAspect="1"/>
          </p:cNvPicPr>
          <p:nvPr/>
        </p:nvPicPr>
        <p:blipFill>
          <a:blip r:embed="rId3"/>
          <a:stretch>
            <a:fillRect/>
          </a:stretch>
        </p:blipFill>
        <p:spPr>
          <a:xfrm>
            <a:off x="4064149" y="1417489"/>
            <a:ext cx="4810910" cy="29486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90107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9" name="Google Shape;279;p38"/>
          <p:cNvSpPr txBox="1">
            <a:spLocks noGrp="1"/>
          </p:cNvSpPr>
          <p:nvPr>
            <p:ph type="title" idx="4"/>
          </p:nvPr>
        </p:nvSpPr>
        <p:spPr>
          <a:xfrm>
            <a:off x="1353047" y="1961900"/>
            <a:ext cx="77040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 sz="8000" dirty="0"/>
              <a:t>BACTERIAL DNA</a:t>
            </a:r>
            <a:r>
              <a:rPr lang="de" sz="8000" dirty="0">
                <a:solidFill>
                  <a:schemeClr val="lt1"/>
                </a:solidFill>
              </a:rPr>
              <a:t> </a:t>
            </a:r>
            <a:br>
              <a:rPr lang="de" sz="4000" dirty="0">
                <a:solidFill>
                  <a:schemeClr val="lt1"/>
                </a:solidFill>
              </a:rPr>
            </a:br>
            <a:r>
              <a:rPr lang="de" sz="6000" dirty="0">
                <a:solidFill>
                  <a:schemeClr val="lt1"/>
                </a:solidFill>
              </a:rPr>
              <a:t>REPLICATION</a:t>
            </a:r>
            <a:endParaRPr sz="6000" dirty="0">
              <a:solidFill>
                <a:schemeClr val="lt1"/>
              </a:solidFill>
            </a:endParaRPr>
          </a:p>
        </p:txBody>
      </p:sp>
    </p:spTree>
  </p:cSld>
  <p:clrMapOvr>
    <a:masterClrMapping/>
  </p:clrMapOvr>
</p:sld>
</file>

<file path=ppt/theme/theme1.xml><?xml version="1.0" encoding="utf-8"?>
<a:theme xmlns:a="http://schemas.openxmlformats.org/drawingml/2006/main" name="DNA Nanotechnology Thesis by Slidesgo">
  <a:themeElements>
    <a:clrScheme name="Simple Light">
      <a:dk1>
        <a:srgbClr val="314C72"/>
      </a:dk1>
      <a:lt1>
        <a:srgbClr val="FFFFFF"/>
      </a:lt1>
      <a:dk2>
        <a:srgbClr val="142338"/>
      </a:dk2>
      <a:lt2>
        <a:srgbClr val="EC3C63"/>
      </a:lt2>
      <a:accent1>
        <a:srgbClr val="F58BA2"/>
      </a:accent1>
      <a:accent2>
        <a:srgbClr val="376FB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1519</TotalTime>
  <Words>1464</Words>
  <Application>Microsoft Office PowerPoint</Application>
  <PresentationFormat>On-screen Show (16:9)</PresentationFormat>
  <Paragraphs>107</Paragraphs>
  <Slides>27</Slides>
  <Notes>27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27</vt:i4>
      </vt:variant>
    </vt:vector>
  </HeadingPairs>
  <TitlesOfParts>
    <vt:vector size="38" baseType="lpstr">
      <vt:lpstr>Arial</vt:lpstr>
      <vt:lpstr>Inter</vt:lpstr>
      <vt:lpstr>Kanit</vt:lpstr>
      <vt:lpstr>Loved by the King</vt:lpstr>
      <vt:lpstr>Mulish Medium</vt:lpstr>
      <vt:lpstr>Nunito Light</vt:lpstr>
      <vt:lpstr>Placeholder Font</vt:lpstr>
      <vt:lpstr>Proxima Nova</vt:lpstr>
      <vt:lpstr>Titillium Web</vt:lpstr>
      <vt:lpstr>DNA Nanotechnology Thesis by Slidesgo</vt:lpstr>
      <vt:lpstr>Slidesgo Final Pages</vt:lpstr>
      <vt:lpstr>DNA  REPLICATION</vt:lpstr>
      <vt:lpstr>CHAPTER OUTLINE</vt:lpstr>
      <vt:lpstr>WHAT IS DNA REPLICATION ?</vt:lpstr>
      <vt:lpstr>STRUCTURAL OVERVIEW OF DNA REPLICATION</vt:lpstr>
      <vt:lpstr>Existing DNA Strands Act as Templates for the Synthesis of New Strands </vt:lpstr>
      <vt:lpstr>PowerPoint Presentation</vt:lpstr>
      <vt:lpstr>PowerPoint Presentation</vt:lpstr>
      <vt:lpstr>PowerPoint Presentation</vt:lpstr>
      <vt:lpstr>BACTERIAL DNA  REPLICATION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Bacterial DNA Replication is Coordinated with  Cell Division</vt:lpstr>
      <vt:lpstr>Bacterial DNA Replication is Coordinated with  Cell Division</vt:lpstr>
      <vt:lpstr>EUKARYOTIC DNA  REPLICATION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dGrndrs@outlook.com</cp:lastModifiedBy>
  <cp:revision>18</cp:revision>
  <dcterms:modified xsi:type="dcterms:W3CDTF">2024-10-16T03:15:28Z</dcterms:modified>
</cp:coreProperties>
</file>